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5" r:id="rId3"/>
    <p:sldId id="266" r:id="rId4"/>
    <p:sldId id="282" r:id="rId5"/>
    <p:sldId id="283" r:id="rId6"/>
    <p:sldId id="265" r:id="rId7"/>
    <p:sldId id="276" r:id="rId8"/>
    <p:sldId id="269" r:id="rId9"/>
    <p:sldId id="264" r:id="rId10"/>
    <p:sldId id="271" r:id="rId11"/>
    <p:sldId id="258" r:id="rId12"/>
    <p:sldId id="278" r:id="rId13"/>
    <p:sldId id="279" r:id="rId14"/>
    <p:sldId id="259" r:id="rId15"/>
    <p:sldId id="260" r:id="rId16"/>
    <p:sldId id="281" r:id="rId17"/>
    <p:sldId id="261" r:id="rId18"/>
    <p:sldId id="280" r:id="rId19"/>
    <p:sldId id="277" r:id="rId20"/>
    <p:sldId id="262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12" autoAdjust="0"/>
    <p:restoredTop sz="95062" autoAdjust="0"/>
  </p:normalViewPr>
  <p:slideViewPr>
    <p:cSldViewPr>
      <p:cViewPr>
        <p:scale>
          <a:sx n="60" d="100"/>
          <a:sy n="60" d="100"/>
        </p:scale>
        <p:origin x="-168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B5E71-A167-40E1-B1ED-9164BCBD3553}" type="datetimeFigureOut">
              <a:rPr lang="en-US" smtClean="0"/>
              <a:pPr/>
              <a:t>2/19/2018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83C-78FB-4C32-89EC-5512BFD7658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83C-78FB-4C32-89EC-5512BFD7658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83C-78FB-4C32-89EC-5512BFD76581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83C-78FB-4C32-89EC-5512BFD76581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83C-78FB-4C32-89EC-5512BFD76581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87FF2-736E-4DDC-A7F8-09EAF3D45EAE}" type="slidenum">
              <a:rPr lang="sr-Latn-CS" smtClean="0"/>
              <a:pPr/>
              <a:t>2</a:t>
            </a:fld>
            <a:endParaRPr lang="sr-Latn-C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83C-78FB-4C32-89EC-5512BFD7658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87FF2-736E-4DDC-A7F8-09EAF3D45EAE}" type="slidenum">
              <a:rPr lang="sr-Latn-CS" smtClean="0"/>
              <a:pPr/>
              <a:t>8</a:t>
            </a:fld>
            <a:endParaRPr lang="sr-Latn-C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83C-78FB-4C32-89EC-5512BFD76581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87FF2-736E-4DDC-A7F8-09EAF3D45EAE}" type="slidenum">
              <a:rPr lang="sr-Latn-CS" smtClean="0"/>
              <a:pPr/>
              <a:t>10</a:t>
            </a:fld>
            <a:endParaRPr lang="sr-Latn-C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83C-78FB-4C32-89EC-5512BFD76581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83C-78FB-4C32-89EC-5512BFD76581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83C-78FB-4C32-89EC-5512BFD76581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575-5309-4E65-B73B-C38FB7434B72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A4CB-26C0-45D7-A955-981C65117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575-5309-4E65-B73B-C38FB7434B72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A4CB-26C0-45D7-A955-981C65117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575-5309-4E65-B73B-C38FB7434B72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A4CB-26C0-45D7-A955-981C65117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575-5309-4E65-B73B-C38FB7434B72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A4CB-26C0-45D7-A955-981C65117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575-5309-4E65-B73B-C38FB7434B72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A4CB-26C0-45D7-A955-981C65117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575-5309-4E65-B73B-C38FB7434B72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A4CB-26C0-45D7-A955-981C65117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575-5309-4E65-B73B-C38FB7434B72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A4CB-26C0-45D7-A955-981C65117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575-5309-4E65-B73B-C38FB7434B72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A4CB-26C0-45D7-A955-981C65117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575-5309-4E65-B73B-C38FB7434B72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A4CB-26C0-45D7-A955-981C65117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575-5309-4E65-B73B-C38FB7434B72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A4CB-26C0-45D7-A955-981C65117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575-5309-4E65-B73B-C38FB7434B72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A4CB-26C0-45D7-A955-981C65117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36575-5309-4E65-B73B-C38FB7434B72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4A4CB-26C0-45D7-A955-981C65117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sr.wikipedia.org/wiki/%D0%A5%D0%BE%D1%80%D0%B5%D1%98%D1%88%D0%B8%D0%BE_%D0%9D%D0%B5%D0%BB%D1%81%D0%BE%D0%B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sr.wikipedia.org/wiki/5._%D0%BC%D0%B0%D1%98" TargetMode="External"/><Relationship Id="rId13" Type="http://schemas.openxmlformats.org/officeDocument/2006/relationships/hyperlink" Target="http://sr.wikipedia.org/wiki/11._%D0%B0%D0%BF%D1%80%D0%B8%D0%BB" TargetMode="External"/><Relationship Id="rId18" Type="http://schemas.openxmlformats.org/officeDocument/2006/relationships/hyperlink" Target="http://sr.wikipedia.org/w/index.php?title=%D0%9C%D0%B0%D1%80%D0%B8%D1%98%D0%B0_%D0%9B%D1%83%D1%98%D0%B7%D0%B0&amp;action=edit&amp;redlink=1" TargetMode="External"/><Relationship Id="rId3" Type="http://schemas.openxmlformats.org/officeDocument/2006/relationships/audio" Target="../media/audio2.wav"/><Relationship Id="rId7" Type="http://schemas.openxmlformats.org/officeDocument/2006/relationships/hyperlink" Target="http://sr.wikipedia.org/wiki/%D0%9A%D0%BE%D1%80%D0%B7%D0%B8%D0%BA%D0%B0" TargetMode="External"/><Relationship Id="rId12" Type="http://schemas.openxmlformats.org/officeDocument/2006/relationships/hyperlink" Target="http://sr.wikipedia.org/wiki/1804." TargetMode="External"/><Relationship Id="rId17" Type="http://schemas.openxmlformats.org/officeDocument/2006/relationships/hyperlink" Target="http://sr.wikipedia.org/w/index.php?title=%D0%96%D0%BE%D0%B7%D0%B5%D1%84%D0%B8%D0%BD%D0%B0&amp;action=edit&amp;redlink=1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sr.wikipedia.org/wiki/%D0%9A%D0%B0%D1%80%D0%BB%D0%BE_%D0%91%D0%BE%D0%BD%D0%B0%D0%BF%D0%B0%D1%80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r.wikipedia.org/wiki/%D0%90%D1%98%D0%B0%D1%87%D0%BE" TargetMode="External"/><Relationship Id="rId11" Type="http://schemas.openxmlformats.org/officeDocument/2006/relationships/hyperlink" Target="http://sr.wikipedia.org/wiki/18._%D0%BC%D0%B0%D1%98" TargetMode="External"/><Relationship Id="rId5" Type="http://schemas.openxmlformats.org/officeDocument/2006/relationships/hyperlink" Target="http://sr.wikipedia.org/wiki/1769." TargetMode="External"/><Relationship Id="rId15" Type="http://schemas.openxmlformats.org/officeDocument/2006/relationships/hyperlink" Target="http://sr.wikipedia.org/wiki/%D0%9B%D1%83%D1%98_XVIII" TargetMode="External"/><Relationship Id="rId10" Type="http://schemas.openxmlformats.org/officeDocument/2006/relationships/hyperlink" Target="http://sr.wikipedia.org/w/index.php?title=%D0%9B%D0%BE%D0%BD%D0%B3%D0%B2%D1%83%D0%B4&amp;action=edit&amp;redlink=1" TargetMode="External"/><Relationship Id="rId4" Type="http://schemas.openxmlformats.org/officeDocument/2006/relationships/hyperlink" Target="http://sr.wikipedia.org/wiki/15._%D0%B0%D0%B2%D0%B3%D1%83%D1%81%D1%82" TargetMode="External"/><Relationship Id="rId9" Type="http://schemas.openxmlformats.org/officeDocument/2006/relationships/hyperlink" Target="http://sr.wikipedia.org/wiki/1821." TargetMode="External"/><Relationship Id="rId14" Type="http://schemas.openxmlformats.org/officeDocument/2006/relationships/hyperlink" Target="http://sr.wikipedia.org/wiki/1814.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802812" y="2000240"/>
            <a:ext cx="56004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r-Cyrl-CS" sz="60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НАПОЛЕОНОВО </a:t>
            </a:r>
          </a:p>
          <a:p>
            <a:pPr algn="ctr"/>
            <a:r>
              <a:rPr lang="sr-Cyrl-CS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ДОБА</a:t>
            </a:r>
            <a:endParaRPr lang="sr-Latn-CS" sz="60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13" descr="napgal_sta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143380"/>
            <a:ext cx="1629964" cy="2453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1" descr="napgal_consula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143380"/>
            <a:ext cx="1559096" cy="2466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200983" y="4725144"/>
            <a:ext cx="274203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Наполеон</a:t>
            </a:r>
          </a:p>
          <a:p>
            <a:pPr algn="ctr"/>
            <a:r>
              <a:rPr lang="x-none" sz="32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Бонапа</a:t>
            </a:r>
            <a:r>
              <a:rPr lang="sr-Cyrl-R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</a:t>
            </a:r>
            <a:r>
              <a:rPr lang="x-none" sz="32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та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594928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>
                <a:solidFill>
                  <a:srgbClr val="FFFF00"/>
                </a:solidFill>
              </a:rPr>
              <a:t>(1769-1821 )</a:t>
            </a:r>
            <a:endParaRPr lang="sr-Latn-C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"/>
            <a:ext cx="8229600" cy="4572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Британска победа у бици код Трафалгара (1805) потврдила је поморску супериорност, коју је Велика Британија успоставила у 18. веку. Британска флота од 27 бродова уништила је здружену француску и шпанску флоту од 33 брода западно од рта Трафалгар у југозападној Шпанији. Рт Трафалгар се налазио између Гибралтара и Кадиза. Французи и Шпанци су изгубили 22 брода, а Британци ниједан. Британски командант адмирал 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Хорејшио Нелсон"/>
              </a:rPr>
              <a:t>Хорацио Нелсон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погинуо је при крају битке и постао је највећи британски поморски херој.Наполеон је територије освојене на 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Апенинском полуострво прогласио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Краљевином 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Италијом.</a:t>
            </a:r>
            <a:endParaRPr lang="sr-Latn-C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NelsonBda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3933056"/>
            <a:ext cx="3306688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71600" y="-3810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b="1" u="sng" dirty="0" smtClean="0">
                <a:solidFill>
                  <a:srgbClr val="FFFF00"/>
                </a:solidFill>
              </a:rPr>
              <a:t>Хорацио Нелсон</a:t>
            </a:r>
            <a:endParaRPr lang="sr-Latn-CS" sz="2800" b="1" u="sng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68344" y="5229200"/>
            <a:ext cx="72008" cy="1440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 dir="vert"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0.1908 0.71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3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vir za tekst 3"/>
          <p:cNvSpPr txBox="1"/>
          <p:nvPr/>
        </p:nvSpPr>
        <p:spPr>
          <a:xfrm>
            <a:off x="214282" y="188640"/>
            <a:ext cx="8643998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</a:rPr>
              <a:t>Наполеон  је претрпео </a:t>
            </a:r>
            <a:r>
              <a:rPr lang="sr-Cyrl-CS" sz="2400" b="1" dirty="0" smtClean="0">
                <a:solidFill>
                  <a:srgbClr val="FFFF00"/>
                </a:solidFill>
              </a:rPr>
              <a:t>пораз од британске флоте под командом адмирала Хорација Нелсона </a:t>
            </a:r>
            <a:r>
              <a:rPr lang="sr-Cyrl-CS" sz="2400" b="1" dirty="0" smtClean="0">
                <a:solidFill>
                  <a:schemeClr val="bg1"/>
                </a:solidFill>
              </a:rPr>
              <a:t>у бици </a:t>
            </a:r>
            <a:r>
              <a:rPr lang="sr-Cyrl-CS" sz="2400" b="1" dirty="0" smtClean="0">
                <a:solidFill>
                  <a:srgbClr val="FFFF00"/>
                </a:solidFill>
              </a:rPr>
              <a:t>код Тр</a:t>
            </a:r>
            <a:r>
              <a:rPr lang="sr-Latn-CS" sz="2400" b="1" dirty="0" smtClean="0">
                <a:solidFill>
                  <a:srgbClr val="FFFF00"/>
                </a:solidFill>
              </a:rPr>
              <a:t>a</a:t>
            </a:r>
            <a:r>
              <a:rPr lang="sr-Cyrl-CS" sz="2400" b="1" dirty="0" smtClean="0">
                <a:solidFill>
                  <a:srgbClr val="FFFF00"/>
                </a:solidFill>
              </a:rPr>
              <a:t>фалгара 21.10.1805</a:t>
            </a:r>
            <a:r>
              <a:rPr lang="sr-Cyrl-CS" sz="2400" b="1" dirty="0" smtClean="0">
                <a:solidFill>
                  <a:schemeClr val="bg1"/>
                </a:solidFill>
              </a:rPr>
              <a:t>.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Okvir za tekst 4"/>
          <p:cNvSpPr txBox="1"/>
          <p:nvPr/>
        </p:nvSpPr>
        <p:spPr>
          <a:xfrm>
            <a:off x="214282" y="5301208"/>
            <a:ext cx="8929718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r-Cyrl-C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 Аустерлица 02.12.1805</a:t>
            </a:r>
            <a:r>
              <a:rPr lang="sr-Cyrl-CS" sz="2800" b="1" dirty="0" smtClean="0">
                <a:solidFill>
                  <a:srgbClr val="FFFF00"/>
                </a:solidFill>
              </a:rPr>
              <a:t>.</a:t>
            </a:r>
            <a:r>
              <a:rPr lang="sr-Cyrl-CS" sz="2800" dirty="0" smtClean="0">
                <a:solidFill>
                  <a:srgbClr val="FFFF00"/>
                </a:solidFill>
              </a:rPr>
              <a:t>Наполеон</a:t>
            </a:r>
            <a:r>
              <a:rPr lang="sr-Cyrl-CS" sz="2800" dirty="0" smtClean="0">
                <a:solidFill>
                  <a:schemeClr val="bg1"/>
                </a:solidFill>
              </a:rPr>
              <a:t>ова</a:t>
            </a:r>
            <a:r>
              <a:rPr lang="sr-Cyrl-CS" sz="2800" dirty="0" smtClean="0">
                <a:solidFill>
                  <a:srgbClr val="FFFF00"/>
                </a:solidFill>
              </a:rPr>
              <a:t> </a:t>
            </a:r>
            <a:r>
              <a:rPr lang="sr-Cyrl-CS" sz="2800" b="1" dirty="0" smtClean="0">
                <a:solidFill>
                  <a:schemeClr val="bg1"/>
                </a:solidFill>
              </a:rPr>
              <a:t>војска</a:t>
            </a:r>
            <a:r>
              <a:rPr lang="sr-Cyrl-CS" sz="2800" dirty="0" smtClean="0">
                <a:solidFill>
                  <a:schemeClr val="bg1"/>
                </a:solidFill>
              </a:rPr>
              <a:t> </a:t>
            </a:r>
            <a:r>
              <a:rPr lang="sr-Cyrl-CS" sz="2800" dirty="0" smtClean="0">
                <a:solidFill>
                  <a:srgbClr val="FFFF00"/>
                </a:solidFill>
              </a:rPr>
              <a:t>побеђује</a:t>
            </a:r>
            <a:r>
              <a:rPr lang="sr-Cyrl-CS" sz="2800" dirty="0" smtClean="0">
                <a:solidFill>
                  <a:schemeClr val="bg1"/>
                </a:solidFill>
              </a:rPr>
              <a:t> </a:t>
            </a:r>
            <a:r>
              <a:rPr lang="sr-Cyrl-CS" sz="2800" b="1" dirty="0" smtClean="0">
                <a:solidFill>
                  <a:srgbClr val="FFFF00"/>
                </a:solidFill>
              </a:rPr>
              <a:t>војску Русије и Аустрије </a:t>
            </a:r>
            <a:r>
              <a:rPr lang="sr-Cyrl-CS" sz="2800" b="1" dirty="0" smtClean="0">
                <a:solidFill>
                  <a:schemeClr val="bg1"/>
                </a:solidFill>
              </a:rPr>
              <a:t>под командом Александра Суворова</a:t>
            </a:r>
            <a:r>
              <a:rPr lang="sr-Cyrl-CS" sz="2800" b="1" dirty="0" smtClean="0"/>
              <a:t>.  </a:t>
            </a:r>
            <a:endParaRPr lang="en-US" sz="2800" b="1" dirty="0"/>
          </a:p>
        </p:txBody>
      </p:sp>
      <p:pic>
        <p:nvPicPr>
          <p:cNvPr id="13314" name="Picture 2" descr="http://www.jutarnji.hr/multimedia/archive/00345/nelson_345106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556792"/>
            <a:ext cx="7344816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0648"/>
            <a:ext cx="54006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sr-Cyrl-CS" sz="2800" b="1" dirty="0" smtClean="0">
                <a:solidFill>
                  <a:srgbClr val="FFFF00"/>
                </a:solidFill>
              </a:rPr>
              <a:t>1806. Код Јене побеђује Пруску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 descr="https://scontent-b-ams.xx.fbcdn.net/hphotos-xfp1/v/t1.0-9/10505382_519257871509976_7802534583955877755_n.png?oh=432fbdfaad1e7391de63fdaae560d801&amp;oe=54DF69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7776864" cy="45365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5085184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Напоеон улази у Берлин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5733256"/>
            <a:ext cx="864096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CS" sz="2800" b="1" dirty="0" smtClean="0">
                <a:solidFill>
                  <a:srgbClr val="FFFF00"/>
                </a:solidFill>
              </a:rPr>
              <a:t>1806. у Берлину уводи Континенталну блокаду (забрањује Европи трговину са Великом Британијом )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edg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8604448" cy="8002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800" b="1" dirty="0" smtClean="0">
                <a:solidFill>
                  <a:srgbClr val="FFFF00"/>
                </a:solidFill>
              </a:rPr>
              <a:t>1809.крај Континенталне блокаде- </a:t>
            </a:r>
            <a:r>
              <a:rPr lang="sr-Cyrl-CS" sz="2800" dirty="0" smtClean="0">
                <a:solidFill>
                  <a:srgbClr val="FFFF00"/>
                </a:solidFill>
              </a:rPr>
              <a:t>срушила Русија</a:t>
            </a:r>
            <a:endParaRPr lang="en-US" sz="28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24744"/>
            <a:ext cx="9144000" cy="123110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800" b="1" dirty="0" smtClean="0">
                <a:solidFill>
                  <a:srgbClr val="FFFF00"/>
                </a:solidFill>
              </a:rPr>
              <a:t>1812. Наполеон предводи ,,Велику армију” од 700. 000 војника у казнени поход на Русију</a:t>
            </a:r>
            <a:r>
              <a:rPr lang="sr-Cyrl-CS" sz="2800" dirty="0" smtClean="0">
                <a:solidFill>
                  <a:srgbClr val="FFFF00"/>
                </a:solidFill>
              </a:rPr>
              <a:t>.</a:t>
            </a:r>
            <a:endParaRPr lang="en-US" sz="28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napoleon_20victorieu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996952"/>
            <a:ext cx="5688632" cy="386104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jagram toka: alternativna obrada 5"/>
          <p:cNvSpPr/>
          <p:nvPr/>
        </p:nvSpPr>
        <p:spPr>
          <a:xfrm>
            <a:off x="395536" y="476672"/>
            <a:ext cx="8143932" cy="1008112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kvir za tekst 7"/>
          <p:cNvSpPr txBox="1"/>
          <p:nvPr/>
        </p:nvSpPr>
        <p:spPr>
          <a:xfrm>
            <a:off x="428596" y="548680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FFFF00"/>
                </a:solidFill>
              </a:rPr>
              <a:t>Генерал Михаил Кутузов спроводи ,,тактику спаљене земље “ и </a:t>
            </a:r>
            <a:r>
              <a:rPr lang="sr-Cyrl-CS" sz="2400" b="1" dirty="0" err="1" smtClean="0">
                <a:solidFill>
                  <a:srgbClr val="FFFF00"/>
                </a:solidFill>
              </a:rPr>
              <a:t>чекањ</a:t>
            </a:r>
            <a:r>
              <a:rPr lang="sr-Latn-CS" sz="2400" b="1" dirty="0" smtClean="0">
                <a:solidFill>
                  <a:srgbClr val="FFFF00"/>
                </a:solidFill>
              </a:rPr>
              <a:t>a</a:t>
            </a:r>
            <a:r>
              <a:rPr lang="sr-Cyrl-CS" sz="2400" b="1" dirty="0" smtClean="0">
                <a:solidFill>
                  <a:srgbClr val="FFFF00"/>
                </a:solidFill>
              </a:rPr>
              <a:t> ефеката  руског природног савезника- ,,зиме” 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Okvir za tekst 8"/>
          <p:cNvSpPr txBox="1"/>
          <p:nvPr/>
        </p:nvSpPr>
        <p:spPr>
          <a:xfrm>
            <a:off x="0" y="5805264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/>
              <a:t>После </a:t>
            </a:r>
            <a:r>
              <a:rPr lang="sr-Cyrl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битке код Бородина</a:t>
            </a:r>
            <a:r>
              <a:rPr lang="sr-Cyrl-CS" sz="2400" b="1" dirty="0" smtClean="0"/>
              <a:t> 7.09.</a:t>
            </a:r>
            <a:r>
              <a:rPr lang="sr-Cyrl-CS" sz="2400" b="1" dirty="0" smtClean="0">
                <a:solidFill>
                  <a:srgbClr val="FFFF00"/>
                </a:solidFill>
              </a:rPr>
              <a:t>1812</a:t>
            </a:r>
            <a:r>
              <a:rPr lang="sr-Cyrl-CS" sz="2400" b="1" dirty="0" smtClean="0"/>
              <a:t>. Наполеон улази у изгорелу Москву.</a:t>
            </a:r>
            <a:endParaRPr lang="en-US" sz="2400" b="1" dirty="0"/>
          </a:p>
        </p:txBody>
      </p:sp>
      <p:pic>
        <p:nvPicPr>
          <p:cNvPr id="11266" name="Picture 2" descr="http://www.telegraf.rs/wp-content/uploads/2012/09/Borodinska-bit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44824"/>
            <a:ext cx="8064896" cy="382786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144000" y="3429000"/>
            <a:ext cx="327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Бородинска битака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amond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57 0.00463 L -0.51372 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zaobljenih uglova 1"/>
          <p:cNvSpPr/>
          <p:nvPr/>
        </p:nvSpPr>
        <p:spPr>
          <a:xfrm>
            <a:off x="0" y="285728"/>
            <a:ext cx="9144000" cy="85725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CS" sz="2400" b="1" dirty="0" err="1" smtClean="0">
                <a:solidFill>
                  <a:srgbClr val="FFFF00"/>
                </a:solidFill>
              </a:rPr>
              <a:t>19.10.1812</a:t>
            </a:r>
            <a:r>
              <a:rPr lang="sr-Cyrl-CS" sz="2400" b="1" dirty="0" err="1" smtClean="0"/>
              <a:t>.Наполеон</a:t>
            </a:r>
            <a:r>
              <a:rPr lang="sr-Cyrl-CS" sz="2400" b="1" dirty="0" smtClean="0"/>
              <a:t> наређује </a:t>
            </a:r>
            <a:r>
              <a:rPr lang="sr-Cyrl-CS" sz="2400" b="1" dirty="0" smtClean="0">
                <a:solidFill>
                  <a:srgbClr val="FFFF00"/>
                </a:solidFill>
              </a:rPr>
              <a:t>повлачење из Русије</a:t>
            </a:r>
            <a:r>
              <a:rPr lang="sr-Cyrl-CS" sz="2400" b="1" dirty="0" smtClean="0"/>
              <a:t> због страшне зиме, глади, исцрпљености и сталних напада Руса.</a:t>
            </a:r>
            <a:endParaRPr lang="en-US" sz="2400" b="1" dirty="0"/>
          </a:p>
        </p:txBody>
      </p:sp>
      <p:sp>
        <p:nvSpPr>
          <p:cNvPr id="3" name="Okvir za tekst 2"/>
          <p:cNvSpPr txBox="1"/>
          <p:nvPr/>
        </p:nvSpPr>
        <p:spPr>
          <a:xfrm>
            <a:off x="0" y="1268760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 smtClean="0"/>
              <a:t>У походу на Русију страдало 380 000. војника Велике Армије.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14282" y="5715016"/>
            <a:ext cx="307183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sr-Cyrl-C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Кнез </a:t>
            </a:r>
            <a:r>
              <a:rPr lang="x-none" sz="2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 </a:t>
            </a:r>
            <a:r>
              <a:rPr lang="x-none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Кутузов</a:t>
            </a:r>
          </a:p>
          <a:p>
            <a:r>
              <a:rPr lang="x-none" sz="20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руски комадант</a:t>
            </a:r>
            <a:r>
              <a:rPr lang="sr-Cyrl-CS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1812.</a:t>
            </a:r>
            <a:endParaRPr lang="en-US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ravougaonik zaobljenih uglova 6"/>
          <p:cNvSpPr/>
          <p:nvPr/>
        </p:nvSpPr>
        <p:spPr>
          <a:xfrm>
            <a:off x="4143372" y="1772816"/>
            <a:ext cx="4605092" cy="20162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kvir za tekst 7"/>
          <p:cNvSpPr txBox="1"/>
          <p:nvPr/>
        </p:nvSpPr>
        <p:spPr>
          <a:xfrm>
            <a:off x="4214810" y="1844824"/>
            <a:ext cx="4461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chemeClr val="bg1"/>
                </a:solidFill>
              </a:rPr>
              <a:t>Кутузов је у ратовима са Турцима на Црном мору тешко рањен у главу. Учествовао у бици код Аустерлица, када је до пораза дошло зато што није прихваћена ратна тактика коју је предлагао. 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://www.znanje.org/i/i22/02iv03/02iv0302/campagfra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077072"/>
            <a:ext cx="4667250" cy="25922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16016" y="41490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Повлачење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266" name="AutoShape 2" descr="Резултат слика за михаил кутуз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Резултат слика за михаил кутуз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0" name="Picture 6" descr="Резултат слика за михаил кутуз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43050"/>
            <a:ext cx="3357554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a-vie.xx.fbcdn.net/hphotos-xfa1/v/t1.0-9/10403263_553989104703519_5320854488485027230_n.jpg?oh=f0e14b2694b3f0846ec4fcec0b30211b&amp;oe=555E87C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8640960" cy="54292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200" b="1" dirty="0" smtClean="0">
                <a:solidFill>
                  <a:schemeClr val="bg1"/>
                </a:solidFill>
              </a:rPr>
              <a:t>Повлачење Наполеона из Русије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zaobljenih uglova 1"/>
          <p:cNvSpPr/>
          <p:nvPr/>
        </p:nvSpPr>
        <p:spPr>
          <a:xfrm>
            <a:off x="0" y="285728"/>
            <a:ext cx="9144000" cy="100013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CS" sz="2400" b="1" dirty="0" smtClean="0">
                <a:solidFill>
                  <a:srgbClr val="FFFF00"/>
                </a:solidFill>
              </a:rPr>
              <a:t>,,Битка народа” од 16</a:t>
            </a:r>
            <a:r>
              <a:rPr lang="sr-Latn-CS" sz="2400" b="1" dirty="0" smtClean="0">
                <a:solidFill>
                  <a:srgbClr val="FFFF00"/>
                </a:solidFill>
              </a:rPr>
              <a:t>-19</a:t>
            </a:r>
            <a:r>
              <a:rPr lang="sr-Cyrl-CS" sz="2400" b="1" dirty="0" smtClean="0">
                <a:solidFill>
                  <a:srgbClr val="FFFF00"/>
                </a:solidFill>
              </a:rPr>
              <a:t>.10.1813. код </a:t>
            </a:r>
            <a:r>
              <a:rPr lang="sr-Cyrl-CS" sz="2400" b="1" dirty="0" err="1" smtClean="0">
                <a:solidFill>
                  <a:srgbClr val="FFFF00"/>
                </a:solidFill>
              </a:rPr>
              <a:t>Лајпцига</a:t>
            </a:r>
            <a:r>
              <a:rPr lang="sr-Cyrl-CS" sz="2400" b="1" dirty="0" smtClean="0">
                <a:solidFill>
                  <a:srgbClr val="FFFF00"/>
                </a:solidFill>
              </a:rPr>
              <a:t>,</a:t>
            </a:r>
          </a:p>
          <a:p>
            <a:r>
              <a:rPr lang="sr-Cyrl-CS" sz="2400" b="1" dirty="0" smtClean="0"/>
              <a:t>Руска војска је са пруском и хабзбуршком  победила  Француску.</a:t>
            </a:r>
            <a:endParaRPr lang="en-US" sz="2400" b="1" dirty="0"/>
          </a:p>
        </p:txBody>
      </p:sp>
      <p:sp>
        <p:nvSpPr>
          <p:cNvPr id="3" name="Okvir za tekst 2"/>
          <p:cNvSpPr txBox="1"/>
          <p:nvPr/>
        </p:nvSpPr>
        <p:spPr>
          <a:xfrm>
            <a:off x="0" y="5373216"/>
            <a:ext cx="9001156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FFFF00"/>
                </a:solidFill>
              </a:rPr>
              <a:t>1814</a:t>
            </a:r>
            <a:r>
              <a:rPr lang="sr-Cyrl-CS" sz="2400" dirty="0" smtClean="0"/>
              <a:t>. Руске трупе улазе у </a:t>
            </a:r>
            <a:r>
              <a:rPr lang="sr-Cyrl-CS" sz="2400" b="1" dirty="0" err="1" smtClean="0">
                <a:solidFill>
                  <a:srgbClr val="FFFF00"/>
                </a:solidFill>
              </a:rPr>
              <a:t>Париз.Наполеонова</a:t>
            </a:r>
            <a:r>
              <a:rPr lang="sr-Cyrl-CS" sz="2400" b="1" dirty="0" smtClean="0">
                <a:solidFill>
                  <a:srgbClr val="FFFF00"/>
                </a:solidFill>
              </a:rPr>
              <a:t> прва абдикација и прво прогонство на </a:t>
            </a:r>
            <a:r>
              <a:rPr lang="sr-Cyrl-CS" sz="2400" b="1" dirty="0" err="1" smtClean="0">
                <a:solidFill>
                  <a:srgbClr val="FFFF00"/>
                </a:solidFill>
              </a:rPr>
              <a:t>Елбу</a:t>
            </a:r>
            <a:r>
              <a:rPr lang="sr-Cyrl-CS" sz="2400" b="1" dirty="0" smtClean="0">
                <a:solidFill>
                  <a:srgbClr val="FFFF00"/>
                </a:solidFill>
              </a:rPr>
              <a:t>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Okvir za tekst 3"/>
          <p:cNvSpPr txBox="1"/>
          <p:nvPr/>
        </p:nvSpPr>
        <p:spPr>
          <a:xfrm>
            <a:off x="0" y="6165304"/>
            <a:ext cx="9144000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sr-Cyrl-CS" sz="2400" b="1" dirty="0" err="1" smtClean="0">
                <a:solidFill>
                  <a:srgbClr val="FFFF00"/>
                </a:solidFill>
              </a:rPr>
              <a:t>1814.Рестаурација</a:t>
            </a:r>
            <a:r>
              <a:rPr lang="sr-Cyrl-CS" sz="2400" b="1" dirty="0" smtClean="0">
                <a:solidFill>
                  <a:srgbClr val="FFFF00"/>
                </a:solidFill>
              </a:rPr>
              <a:t> </a:t>
            </a:r>
            <a:r>
              <a:rPr lang="sr-Cyrl-CS" sz="2000" b="1" dirty="0" smtClean="0">
                <a:solidFill>
                  <a:srgbClr val="FFFF00"/>
                </a:solidFill>
              </a:rPr>
              <a:t>династиј</a:t>
            </a:r>
            <a:r>
              <a:rPr lang="sr-Cyrl-CS" sz="2400" b="1" dirty="0" smtClean="0">
                <a:solidFill>
                  <a:srgbClr val="FFFF00"/>
                </a:solidFill>
              </a:rPr>
              <a:t>е </a:t>
            </a:r>
            <a:r>
              <a:rPr lang="sr-Cyrl-CS" sz="2400" b="1" dirty="0" err="1" smtClean="0">
                <a:solidFill>
                  <a:srgbClr val="FFFF00"/>
                </a:solidFill>
              </a:rPr>
              <a:t>Бурбона</a:t>
            </a:r>
            <a:r>
              <a:rPr lang="sr-Cyrl-CS" sz="2400" b="1" dirty="0" smtClean="0">
                <a:solidFill>
                  <a:srgbClr val="FFFF00"/>
                </a:solidFill>
              </a:rPr>
              <a:t>-</a:t>
            </a:r>
            <a:r>
              <a:rPr lang="sr-Cyrl-CS" sz="2000" b="1" dirty="0" smtClean="0">
                <a:solidFill>
                  <a:srgbClr val="FFFF00"/>
                </a:solidFill>
              </a:rPr>
              <a:t>на престо враћен </a:t>
            </a:r>
            <a:r>
              <a:rPr lang="sr-Cyrl-CS" sz="2400" b="1" dirty="0" smtClean="0">
                <a:solidFill>
                  <a:srgbClr val="FFFF00"/>
                </a:solidFill>
              </a:rPr>
              <a:t>краљ Луј</a:t>
            </a:r>
            <a:r>
              <a:rPr lang="sr-Latn-CS" sz="2400" b="1" dirty="0" smtClean="0">
                <a:solidFill>
                  <a:srgbClr val="FFFF00"/>
                </a:solidFill>
              </a:rPr>
              <a:t> XVIII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6552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r-Latn-CS" dirty="0"/>
          </a:p>
        </p:txBody>
      </p:sp>
      <p:sp>
        <p:nvSpPr>
          <p:cNvPr id="11" name="TextBox 10"/>
          <p:cNvSpPr txBox="1"/>
          <p:nvPr/>
        </p:nvSpPr>
        <p:spPr>
          <a:xfrm>
            <a:off x="7812360" y="335699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</a:rPr>
              <a:t>“</a:t>
            </a:r>
            <a:endParaRPr lang="sr-Latn-C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upload.wikimedia.org/wikipedia/commons/thumb/3/3d/MoshkovVI_SrazhLeypcigomGRM.jpg/800px-MoshkovVI_SrazhLeypcigomGR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12776"/>
            <a:ext cx="6984776" cy="381642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9144000" y="5013176"/>
            <a:ext cx="406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</a:rPr>
              <a:t>Битка народа” код Лајпцига</a:t>
            </a:r>
            <a:endParaRPr lang="en-US" dirty="0"/>
          </a:p>
        </p:txBody>
      </p:sp>
    </p:spTree>
  </p:cSld>
  <p:clrMapOvr>
    <a:masterClrMapping/>
  </p:clrMapOvr>
  <p:transition spd="med">
    <p:diamond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09 -0.01111 L -0.63577 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3884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b="1" dirty="0" smtClean="0"/>
              <a:t>1814. Почео Бечки Конгрес-одрђена судбина Европе и Француске. </a:t>
            </a:r>
            <a:endParaRPr lang="en-US" sz="2000" b="1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04664"/>
            <a:ext cx="9144000" cy="67710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b="1" dirty="0" smtClean="0">
                <a:solidFill>
                  <a:srgbClr val="FFFF00"/>
                </a:solidFill>
              </a:rPr>
              <a:t>Пролеће 1815. Наполеон бежи са Елбе, враћа се на престо на 100 дана</a:t>
            </a:r>
            <a:r>
              <a:rPr lang="sr-Latn-CS" sz="2000" b="1" dirty="0" smtClean="0">
                <a:solidFill>
                  <a:srgbClr val="FFFF00"/>
                </a:solidFill>
              </a:rPr>
              <a:t>.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08720"/>
            <a:ext cx="9144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>
                <a:solidFill>
                  <a:srgbClr val="FFFF00"/>
                </a:solidFill>
              </a:rPr>
              <a:t>18.06.1815. Наполеонов</a:t>
            </a:r>
            <a:r>
              <a:rPr lang="sr-Cyrl-CS" sz="2400" b="1" dirty="0" smtClean="0"/>
              <a:t> </a:t>
            </a:r>
            <a:r>
              <a:rPr lang="sr-Cyrl-CS" sz="2400" b="1" dirty="0" smtClean="0">
                <a:solidFill>
                  <a:srgbClr val="FFFF00"/>
                </a:solidFill>
              </a:rPr>
              <a:t>коначни пораз</a:t>
            </a:r>
            <a:r>
              <a:rPr lang="sr-Cyrl-CS" sz="2400" b="1" dirty="0" smtClean="0"/>
              <a:t> </a:t>
            </a:r>
            <a:r>
              <a:rPr lang="sr-Cyrl-CS" sz="2400" b="1" dirty="0" smtClean="0">
                <a:solidFill>
                  <a:srgbClr val="FFFF00"/>
                </a:solidFill>
              </a:rPr>
              <a:t>код Ватерлоа </a:t>
            </a:r>
            <a:r>
              <a:rPr lang="sr-Cyrl-CS" sz="2400" b="1" dirty="0" smtClean="0">
                <a:solidFill>
                  <a:schemeClr val="bg1"/>
                </a:solidFill>
              </a:rPr>
              <a:t>у Белгији </a:t>
            </a:r>
            <a:r>
              <a:rPr lang="sr-Cyrl-CS" sz="2400" b="1" dirty="0" smtClean="0"/>
              <a:t>од европских владара </a:t>
            </a:r>
            <a:r>
              <a:rPr lang="sr-Cyrl-CS" sz="2400" b="1" dirty="0" smtClean="0">
                <a:solidFill>
                  <a:srgbClr val="FFFF00"/>
                </a:solidFill>
              </a:rPr>
              <a:t>под командом Војводе Велингтона</a:t>
            </a:r>
            <a:r>
              <a:rPr lang="en-GB" sz="2400" b="1" dirty="0" smtClean="0">
                <a:solidFill>
                  <a:srgbClr val="FFFF00"/>
                </a:solidFill>
              </a:rPr>
              <a:t> </a:t>
            </a:r>
            <a:r>
              <a:rPr lang="sr-Cyrl-RS" sz="2400" b="1" dirty="0" smtClean="0"/>
              <a:t>и фон </a:t>
            </a:r>
            <a:r>
              <a:rPr lang="sr-Cyrl-CS" sz="2400" b="1" dirty="0" smtClean="0"/>
              <a:t>Гебхард</a:t>
            </a:r>
            <a:r>
              <a:rPr lang="sr-Latn-RS" sz="2400" b="1" dirty="0" smtClean="0"/>
              <a:t>a</a:t>
            </a:r>
            <a:r>
              <a:rPr lang="sr-Latn-RS" sz="2400" dirty="0" smtClean="0"/>
              <a:t> </a:t>
            </a:r>
            <a:r>
              <a:rPr lang="sr-Cyrl-RS" sz="2400" b="1" dirty="0" smtClean="0"/>
              <a:t>Блихера</a:t>
            </a:r>
            <a:r>
              <a:rPr lang="sr-Cyrl-CS" sz="2400" b="1" dirty="0" smtClean="0"/>
              <a:t>.</a:t>
            </a:r>
            <a:endParaRPr lang="en-US" sz="2400" b="1" dirty="0"/>
          </a:p>
        </p:txBody>
      </p:sp>
      <p:pic>
        <p:nvPicPr>
          <p:cNvPr id="5" name="Picture 6" descr="http://www.srbijadanas.com/sites/default/files/styles/single_article_featured_image/public/a/2014/09/04/bitka-kod-vaterlo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352" y="2348880"/>
            <a:ext cx="5832648" cy="3717032"/>
          </a:xfrm>
          <a:prstGeom prst="rect">
            <a:avLst/>
          </a:prstGeom>
          <a:noFill/>
        </p:spPr>
      </p:pic>
      <p:pic>
        <p:nvPicPr>
          <p:cNvPr id="6" name="Picture 4" descr="http://www.nsreporter.rs/wp-content/uploads/2012/12/44-01-300x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3181028" cy="295232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073594" y="2852936"/>
            <a:ext cx="1794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b="1" dirty="0" smtClean="0">
                <a:solidFill>
                  <a:srgbClr val="00B050"/>
                </a:solidFill>
              </a:rPr>
              <a:t>Ватерло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37312"/>
            <a:ext cx="8964488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400" b="1" dirty="0" smtClean="0">
                <a:solidFill>
                  <a:srgbClr val="FFFF00"/>
                </a:solidFill>
              </a:rPr>
              <a:t>Друга абдикација и прогонство на Свету Јелену</a:t>
            </a:r>
            <a:r>
              <a:rPr lang="sr-Cyrl-CS" sz="2400" b="1" dirty="0" smtClean="0">
                <a:solidFill>
                  <a:srgbClr val="C00000"/>
                </a:solidFill>
              </a:rPr>
              <a:t>.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531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8469560"/>
          </a:xfrm>
        </p:spPr>
        <p:txBody>
          <a:bodyPr>
            <a:noAutofit/>
          </a:bodyPr>
          <a:lstStyle/>
          <a:p>
            <a:r>
              <a:rPr lang="sr-Cyrl-CS" sz="2800" dirty="0" smtClean="0"/>
              <a:t>Пуно име</a:t>
            </a:r>
            <a:r>
              <a:rPr lang="en-US" sz="2800" dirty="0" smtClean="0"/>
              <a:t>:</a:t>
            </a:r>
            <a:r>
              <a:rPr lang="sr-Cyrl-CS" sz="2800" dirty="0" smtClean="0">
                <a:solidFill>
                  <a:srgbClr val="FFFF00"/>
                </a:solidFill>
              </a:rPr>
              <a:t>Наполеон </a:t>
            </a:r>
            <a:r>
              <a:rPr lang="sr-Latn-CS" sz="2800" dirty="0" smtClean="0">
                <a:solidFill>
                  <a:srgbClr val="FFFF00"/>
                </a:solidFill>
              </a:rPr>
              <a:t>I </a:t>
            </a:r>
            <a:r>
              <a:rPr lang="sr-Cyrl-CS" sz="2800" dirty="0" smtClean="0">
                <a:solidFill>
                  <a:srgbClr val="FFFF00"/>
                </a:solidFill>
              </a:rPr>
              <a:t>Бонапарта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sr-Cyrl-CS" sz="2800" dirty="0" smtClean="0"/>
              <a:t>Датум рођења:</a:t>
            </a:r>
            <a:r>
              <a:rPr lang="sr-Cyrl-CS" sz="2800" dirty="0" smtClean="0">
                <a:hlinkClick r:id="rId4" tooltip="15. август"/>
              </a:rPr>
              <a:t>15. август</a:t>
            </a:r>
            <a:r>
              <a:rPr lang="sr-Cyrl-CS" sz="2800" dirty="0" smtClean="0"/>
              <a:t> </a:t>
            </a:r>
            <a:r>
              <a:rPr lang="sr-Cyrl-CS" sz="2800" dirty="0" smtClean="0">
                <a:hlinkClick r:id="rId5" tooltip="1769."/>
              </a:rPr>
              <a:t>1769.</a:t>
            </a:r>
            <a:endParaRPr lang="en-US" sz="2800" dirty="0" smtClean="0"/>
          </a:p>
          <a:p>
            <a:r>
              <a:rPr lang="sr-Cyrl-CS" sz="2800" dirty="0" smtClean="0"/>
              <a:t>Место рођења:</a:t>
            </a:r>
            <a:r>
              <a:rPr lang="sr-Cyrl-CS" sz="2800" dirty="0" smtClean="0">
                <a:hlinkClick r:id="rId6" tooltip="Ајачо"/>
              </a:rPr>
              <a:t>Ајачо</a:t>
            </a:r>
            <a:r>
              <a:rPr lang="sr-Cyrl-CS" sz="2800" dirty="0" smtClean="0"/>
              <a:t> (</a:t>
            </a:r>
            <a:r>
              <a:rPr lang="sr-Cyrl-CS" sz="2800" dirty="0" smtClean="0">
                <a:hlinkClick r:id="rId7" tooltip="Корзика"/>
              </a:rPr>
              <a:t>Корзика</a:t>
            </a:r>
            <a:r>
              <a:rPr lang="sr-Cyrl-CS" sz="2800" dirty="0" smtClean="0"/>
              <a:t>)</a:t>
            </a:r>
            <a:endParaRPr lang="en-US" sz="2800" dirty="0" smtClean="0"/>
          </a:p>
          <a:p>
            <a:r>
              <a:rPr lang="sr-Cyrl-CS" sz="2800" dirty="0" smtClean="0"/>
              <a:t>Датум смрти</a:t>
            </a:r>
            <a:r>
              <a:rPr lang="sr-Cyrl-CS" sz="2800" dirty="0" smtClean="0">
                <a:hlinkClick r:id="rId8" tooltip="5. мај"/>
              </a:rPr>
              <a:t>5. мај</a:t>
            </a:r>
            <a:r>
              <a:rPr lang="sr-Cyrl-CS" sz="2800" dirty="0" smtClean="0"/>
              <a:t> </a:t>
            </a:r>
            <a:r>
              <a:rPr lang="sr-Cyrl-CS" sz="2800" dirty="0" smtClean="0">
                <a:hlinkClick r:id="rId9" tooltip="1821."/>
              </a:rPr>
              <a:t>1821.</a:t>
            </a:r>
            <a:endParaRPr lang="en-US" sz="2800" dirty="0" smtClean="0"/>
          </a:p>
          <a:p>
            <a:r>
              <a:rPr lang="sr-Cyrl-CS" sz="2800" dirty="0" smtClean="0"/>
              <a:t>Место смрти</a:t>
            </a:r>
            <a:r>
              <a:rPr lang="sr-Cyrl-CS" sz="2800" dirty="0" smtClean="0">
                <a:hlinkClick r:id="rId10" tooltip="Лонгвуд (чланак још није написан)"/>
              </a:rPr>
              <a:t>Лонгвуд</a:t>
            </a:r>
            <a:r>
              <a:rPr lang="sr-Cyrl-CS" sz="2800" dirty="0" smtClean="0"/>
              <a:t> (Света Јелена)</a:t>
            </a:r>
            <a:endParaRPr lang="en-US" sz="2800" dirty="0" smtClean="0"/>
          </a:p>
          <a:p>
            <a:r>
              <a:rPr lang="sr-Cyrl-CS" sz="2800" dirty="0" smtClean="0"/>
              <a:t>Титула:</a:t>
            </a:r>
            <a:r>
              <a:rPr lang="sr-Cyrl-CS" sz="2800" u="sng" dirty="0" smtClean="0">
                <a:solidFill>
                  <a:srgbClr val="FFFF00"/>
                </a:solidFill>
              </a:rPr>
              <a:t>Цар Француске</a:t>
            </a:r>
            <a:endParaRPr lang="en-US" sz="2800" u="sng" dirty="0" smtClean="0">
              <a:solidFill>
                <a:srgbClr val="FFFF00"/>
              </a:solidFill>
            </a:endParaRPr>
          </a:p>
          <a:p>
            <a:r>
              <a:rPr lang="sr-Cyrl-CS" sz="2800" dirty="0" smtClean="0"/>
              <a:t>Период:</a:t>
            </a:r>
            <a:r>
              <a:rPr lang="sr-Cyrl-CS" sz="2800" dirty="0" smtClean="0">
                <a:hlinkClick r:id="rId11" tooltip="18. мај"/>
              </a:rPr>
              <a:t>18. мај</a:t>
            </a:r>
            <a:r>
              <a:rPr lang="sr-Cyrl-CS" sz="2800" dirty="0" smtClean="0"/>
              <a:t> </a:t>
            </a:r>
            <a:r>
              <a:rPr lang="sr-Cyrl-CS" sz="2800" dirty="0" smtClean="0">
                <a:hlinkClick r:id="rId12" tooltip="1804."/>
              </a:rPr>
              <a:t>1804.</a:t>
            </a:r>
            <a:r>
              <a:rPr lang="sr-Cyrl-CS" sz="2800" dirty="0" smtClean="0"/>
              <a:t>-</a:t>
            </a:r>
            <a:r>
              <a:rPr lang="sr-Cyrl-CS" sz="2800" dirty="0" smtClean="0">
                <a:hlinkClick r:id="rId13" tooltip="11. април"/>
              </a:rPr>
              <a:t>11. април</a:t>
            </a:r>
            <a:r>
              <a:rPr lang="sr-Cyrl-CS" sz="2800" dirty="0" smtClean="0"/>
              <a:t> </a:t>
            </a:r>
            <a:r>
              <a:rPr lang="sr-Cyrl-CS" sz="2800" dirty="0" smtClean="0">
                <a:hlinkClick r:id="rId14" tooltip="1814."/>
              </a:rPr>
              <a:t>1814.</a:t>
            </a:r>
            <a:endParaRPr lang="en-US" sz="2800" dirty="0" smtClean="0"/>
          </a:p>
          <a:p>
            <a:r>
              <a:rPr lang="sr-Cyrl-CS" sz="2800" dirty="0" smtClean="0"/>
              <a:t>Наследник:</a:t>
            </a:r>
            <a:r>
              <a:rPr lang="sr-Cyrl-CS" sz="2800" dirty="0" smtClean="0">
                <a:hlinkClick r:id="rId15" tooltip="Луј XVIII"/>
              </a:rPr>
              <a:t>Луј </a:t>
            </a:r>
            <a:r>
              <a:rPr lang="sr-Latn-CS" sz="2800" dirty="0" smtClean="0">
                <a:hlinkClick r:id="rId15" tooltip="Луј XVIII"/>
              </a:rPr>
              <a:t>XVIII</a:t>
            </a:r>
            <a:endParaRPr lang="en-US" sz="2800" dirty="0" smtClean="0"/>
          </a:p>
          <a:p>
            <a:pPr>
              <a:buNone/>
            </a:pPr>
            <a:r>
              <a:rPr lang="sr-Cyrl-CS" sz="2800" dirty="0" smtClean="0"/>
              <a:t>    Породица:-Отац:-</a:t>
            </a:r>
            <a:r>
              <a:rPr lang="sr-Cyrl-CS" sz="2800" dirty="0" smtClean="0">
                <a:hlinkClick r:id="rId16" tooltip="Карло Бонапарта"/>
              </a:rPr>
              <a:t>Карло Бонапарта</a:t>
            </a:r>
            <a:r>
              <a:rPr lang="sr-Cyrl-CS" sz="2800" dirty="0" smtClean="0"/>
              <a:t> </a:t>
            </a:r>
            <a:endParaRPr lang="en-US" sz="2800" dirty="0" smtClean="0"/>
          </a:p>
          <a:p>
            <a:r>
              <a:rPr lang="sr-Cyrl-CS" sz="2800" dirty="0" smtClean="0"/>
              <a:t>                   -Мајка:-</a:t>
            </a:r>
            <a:r>
              <a:rPr lang="sr-Cyrl-CS" sz="2800" u="sng" dirty="0" smtClean="0">
                <a:solidFill>
                  <a:srgbClr val="0070C0"/>
                </a:solidFill>
              </a:rPr>
              <a:t>Марија Летиција Рамолино</a:t>
            </a:r>
            <a:endParaRPr lang="en-US" sz="2800" u="sng" dirty="0" smtClean="0">
              <a:solidFill>
                <a:srgbClr val="0070C0"/>
              </a:solidFill>
            </a:endParaRPr>
          </a:p>
          <a:p>
            <a:r>
              <a:rPr lang="sr-Cyrl-CS" sz="2800" dirty="0" smtClean="0"/>
              <a:t>Супруге:-</a:t>
            </a:r>
            <a:r>
              <a:rPr lang="sr-Cyrl-CS" sz="2800" dirty="0" smtClean="0">
                <a:hlinkClick r:id="rId17" tooltip="Жозефина (чланак још није написан)"/>
              </a:rPr>
              <a:t>Жозефина</a:t>
            </a:r>
            <a:r>
              <a:rPr lang="sr-Cyrl-CS" sz="2800" dirty="0" smtClean="0"/>
              <a:t/>
            </a:r>
            <a:br>
              <a:rPr lang="sr-Cyrl-CS" sz="2800" dirty="0" smtClean="0"/>
            </a:br>
            <a:r>
              <a:rPr lang="sr-Cyrl-CS" sz="2800" dirty="0" smtClean="0"/>
              <a:t>                      -</a:t>
            </a:r>
            <a:r>
              <a:rPr lang="sr-Cyrl-CS" sz="2800" dirty="0" smtClean="0">
                <a:hlinkClick r:id="rId18" tooltip="Марија Лујза (чланак још није написан)"/>
              </a:rPr>
              <a:t>Марија Лујза</a:t>
            </a:r>
            <a:endParaRPr lang="en-US" sz="2800" dirty="0" smtClean="0"/>
          </a:p>
          <a:p>
            <a:r>
              <a:rPr lang="sr-Cyrl-CS" sz="2800" dirty="0" smtClean="0"/>
              <a:t>Деца:</a:t>
            </a:r>
            <a:r>
              <a:rPr lang="sr-Cyrl-CS" sz="2800" u="sng" dirty="0" smtClean="0">
                <a:solidFill>
                  <a:srgbClr val="FFFF00"/>
                </a:solidFill>
              </a:rPr>
              <a:t>Наполеон 2 Бонапарта</a:t>
            </a:r>
            <a:endParaRPr lang="sr-Latn-CS" sz="2800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214282" y="0"/>
            <a:ext cx="8678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800" b="1" dirty="0" smtClean="0">
                <a:solidFill>
                  <a:srgbClr val="FFFF00"/>
                </a:solidFill>
              </a:rPr>
              <a:t>1815.Бечки конгрес </a:t>
            </a:r>
            <a:r>
              <a:rPr lang="sr-Cyrl-CS" sz="2800" b="1" dirty="0" smtClean="0">
                <a:solidFill>
                  <a:schemeClr val="bg1"/>
                </a:solidFill>
              </a:rPr>
              <a:t>враћа границе Француске на оне из 1792</a:t>
            </a:r>
            <a:r>
              <a:rPr lang="sr-Latn-CS" sz="2800" b="1" dirty="0" smtClean="0">
                <a:solidFill>
                  <a:schemeClr val="bg1"/>
                </a:solidFill>
              </a:rPr>
              <a:t>. </a:t>
            </a:r>
            <a:r>
              <a:rPr lang="sr-Cyrl-CS" sz="2800" b="1" dirty="0" smtClean="0">
                <a:solidFill>
                  <a:schemeClr val="bg1"/>
                </a:solidFill>
              </a:rPr>
              <a:t>пре освајања.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Okvir za tekst 2"/>
          <p:cNvSpPr txBox="1"/>
          <p:nvPr/>
        </p:nvSpPr>
        <p:spPr>
          <a:xfrm>
            <a:off x="428596" y="1785926"/>
            <a:ext cx="76438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600" b="1" dirty="0" smtClean="0"/>
              <a:t>.</a:t>
            </a:r>
            <a:endParaRPr lang="en-US" sz="2600" b="1" dirty="0"/>
          </a:p>
        </p:txBody>
      </p:sp>
      <p:sp>
        <p:nvSpPr>
          <p:cNvPr id="5" name="Pravougaonik 4"/>
          <p:cNvSpPr/>
          <p:nvPr/>
        </p:nvSpPr>
        <p:spPr>
          <a:xfrm>
            <a:off x="428596" y="3356991"/>
            <a:ext cx="77153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Значај Нап</a:t>
            </a:r>
            <a:r>
              <a:rPr lang="sr-Latn-RS" sz="36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</a:t>
            </a:r>
            <a:r>
              <a:rPr lang="sr-Cyrl-CS" sz="36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леонових </a:t>
            </a:r>
            <a:r>
              <a:rPr lang="sr-Cyrl-C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ратова</a:t>
            </a:r>
            <a:r>
              <a:rPr lang="sr-Cyrl-C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 </a:t>
            </a:r>
            <a:endParaRPr lang="sr-Latn-C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Okvir za tekst 5"/>
          <p:cNvSpPr txBox="1"/>
          <p:nvPr/>
        </p:nvSpPr>
        <p:spPr>
          <a:xfrm>
            <a:off x="500034" y="4071942"/>
            <a:ext cx="8072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Иделе</a:t>
            </a:r>
            <a:r>
              <a:rPr lang="sr-Cyrl-C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Француске револуције : СЛОБОДА, БРА</a:t>
            </a:r>
            <a:r>
              <a:rPr lang="sr-Latn-C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r-Cyrl-C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СТВО, ЈЕДНАКОСТ и нове замисли о народу, држави и законима Наполеон је проширио по свим освојеним земљама Европе од Шпаније до Пољске и Шведске.</a:t>
            </a:r>
          </a:p>
        </p:txBody>
      </p:sp>
      <p:sp>
        <p:nvSpPr>
          <p:cNvPr id="4098" name="AutoShape 2" descr="data:image/jpeg;base64,/9j/4AAQSkZJRgABAQAAAQABAAD/2wCEAAkGBxQSEhUTExQWFRUXGCAbGBgYGRwcHhofGyIdIB8bHx8eHCggGxslHRocITEiJSksLi8uHB8zODMsNygtLisBCgoKDg0OGxAQGiwkHyQsLCwsLCwsLCwsLCwsLCwsLCwsLCwsLCwsLCwsLCwsLCwsLCwsLCwsLCwsLCwsLDcsK//AABEIALkBEQMBIgACEQEDEQH/xAAcAAACAgMBAQAAAAAAAAAAAAAEBQMGAAECBwj/xABIEAACAQIEAwUEBwUHAQcFAAABAhEDIQAEEjEFQVEGEyJhcTKBkaEUI0KxwdHwBzNSYnIVgpKy0uHxUxYkQ1SiwuIXNGNzo//EABkBAAMBAQEAAAAAAAAAAAAAAAABAgMEBf/EACURAAICAgIBBAMBAQAAAAAAAAABAhEhMQMSQRMyUWEicYFCI//aAAwDAQACEQMRAD8AecV4WAVZAN/Z6He35YT5qjGX5XIv1GvFqzw8K8vFb4H4YScYy6jJqwmQYP8AitbGHFN1TEtCrJ0TpR1vAIInzNx5jC8hRpgHdjPS/r1GGnCHACqWbnBHK5lfxB6TgHMgRbnN9uYPxv8APGqGdZGrOomfZafifyw6p7WO/wCQwiyghmH8rfjh5QPhGI5LSwBtQZJHQk/P8saoKpeoZEyIselrExGJFvIuLbfHEOdAQyajU9RsFmCF06hYj+LFO6ALrUA538QuDz5fDlgfNGppsJn7UG+9ojA5q07zUfyhSN79ee1vdfEb1UsC1Yw25Sx62neP0cEu3gZFmiVEMTAXa9z/AAj+8wmeQvO2CPE8QZjYWvtJ9AfeYOJqjUim1SZNyAfd6YGzBpaSB3wPI6RBtExMfj54yUWNhFWk17yNvXl0/EYw02/mI9D8Z64UGqNW1c2EW6cjf9SZxHSqICSRmImQDHLp8Maq0SMq9IqQzDaPjN/dfp92N11mkRe5At643SoCNS61FzDxHWIjyxNVHg/vD5HCbaAQ1Mv7Q9ncmbbA7+fl+eNUcoStmk8/LaDvvv8Ao4Z1aQAJIlYPvOxvvuNvPAtEMFhfPaf1cAgYlKxEPcwAwMXjcTsB93LzxqipEy2/I9LeLfafuwYVHIaSTPy6Tv8AljCdWubwp5eQt6b7dMS1jAIkzmW1NTmR9WOfm+GfZMaVq9fq49PrMLuJ5iDTj+Ax8W+e2J+FtCOOugf5tvjjbj0gnos9fMookkGTEenpgKlNVyKYJkbE7e+RaeuF5gzNhIt54lyOeAqBJIOqG5W6TyuNxt7raNmcIpaJ6VNPGlQSJhp57z8hhBx/h1Km1I02Ou8KTZQIJaeggjzJAGCMpxymQ+vUCrtM7NdiIuZMED4YrmZzDNUNRiWLxqGxECIFrACbeuMlfazXwd8AeM1v/wCG1xsRBA+F8OuMvNWZMaY39MJuAf8A3IG3heP6WAPTfVI9cOeLIe88JvBsfKPniJP/AKfwrwBkS4eZFhBJ6eo+OMp0WIBLG4PPeJj7sTASZIO0Ee6+/O8+8YIQAEn7JB35WuPjgv7MxeaZixM8o93z3+GGuREmdrQJ/XM4hbLyBHu5eW82Mbe/rgzh9PTIsbc+eM3XZ5F5M7uGkWMb4lpiL8x+pxxFwfL88TIOXXCi32KWskv0hv1/xjMZB/UYzHRYUvgZ5seFfU/IE4XcSH/cTzhvj4v98HVnlRbnYeWk4X8TqRkG9f8A34wj4/YuP2oV5GjKAEHnEA2uYPqMDZgeFfVj5A+H4X+/Fy7OVyaFEzaBz5TGKlnjd55u88uYn7sbRlbZbB6KXMc0b4X+eGGWYwP1yH54gyqzq/pPLqD+eJqSwI/WwwTyJBJG/QD88DcYpl9A/rJ8h4P9sTB4Jv8AZ/H54b8Cb60kc1P30zim6VgKH7pGIkE2EhSR1tY9cRnOJMAkE/yv+WLcmaBHM+lp2/ExiGrUb2ufSd5tvHvxj3b8F0VvvF/m9NDfltfGF038X+BjH/p+/FlbNEbi87T9/wAjMcsYaqy0Cbgn/Cx9dxgUm3VBRUMyEkXfz+rf/T+oxJlMuHMmQsGJUgwOZB5kx6Ww7qZhbTTn++T+hjpNLAELGpwDcmylQfiT8sW5tLRLFOeUiQNotfyacc1lhJ5av9/wwz47lgt15i4jybAeZTwX2JF58/8AfDu42SJcvWJJVoM+sbbyBHMnbpiIvBIJkDlyEWFyP1GCUpx4iZG2+4I2i3K/wwCtOFAMQ202jYkHpf4xgQBearwFYXJmJMm43NvLESVPbM+IqeVoiB6ezGOXkoqgXk+K1zvA5XxlVZBJtCEHrInpPy2xDpJjQwamaqjTFqZPLnqiPOSPhiLIuy64N7CRyiduYwBncw1NqJXxDQ0qdt9/Xlg/L5IeF0YQQTABvPOZPXr7sVxukOSslFg3xmfz9+BM5VNNTrjkHsfESqDVa4Ooxv1HLBhqrTId50giFv4jyVbXJJ2/PFW4pmiUWWu9RmPkrGQPeT8U2xpL8sErBZstlEchQAdaEqRePZ0kQbksxnnbzOK3xemaTHTpMuFsRCkDnzE3PUkHDLg9I1KeXbUQXZaFv4VbxbeISVb3HAHE6YDVAVig1UqgC6AI6eHkRa0QMKNLAzfAFBzCtuStXlFrQPmCcP8AiqAVEm3tT6eHCLgDHv5JkXI8hpj3EaR+jh12hzGmpTPUMfd7vT54za/P+D8HVUqben6t5fccc5arcyZselrT0/V8D1agYjVNwCL9QPn+eJ6NQD2RMkxHQCOfqBg/zohEgmJMyeXly8h0jBOQrhp9Lx1wuFQAkfEb7EX223/RGC8jX1MekfPniHEXkJ1G3mPzxNTHPlgehvfzI/xNifl+uf8AxiYpqRa0Ef4fgcbxF7zjMdHb6AIbNhgqwVYNdT6HAXGKkcOaf4gL/wBeD6jq2k6WkHcqRaDgDiq/9wqbe0I84dfnyxzrf9JjoadmHIo0R/8AjXra5P47/o1fPNJP9b/eOXrix9ncwFo0QVnwxq8ptNr74rGdIlr/APiP94/Xuxpx+5mjCMqxE/0NgoVZjY7fcMC01ED+gz5bx88T0QOXKPkB+WLpPJCN5iIYm3h/E4acEeKn9xt/WlhTW3fyX8ThhlLVPVWHpen88Pk9rRSHlJt4GxI+6eeBsznYtaZv5Dlyvjk1t1XmL/o+u+ACoNQfjznax5xfl64zSLYc1ee7UjcCepgj/nHNEyagiDb/ACP+WAKrkFRtAMR5xf8AXlg+gIQkT5Hn7D4b0I5qUGNz5Wttf4R1wVUpjTQ8gOfMlZPxJwuzGa07gta3W3+52nnfB7vNKg21kJnkJU4jkvqJkPaAbf0kfJsK64+q6+IfI7YL43mZYaRZbEnYyG2xBpmmRb2h/mxpHESBStP7UWHzj7I+OBs2jACeZ36iLRgzOHSbiADJidpNvWZ92I6La5LCCBIEbyCIJ5dfX0w7wMjp0xpCnebnlNjHSQIxzvqM7BhI8xv8d8SvAQWiG6WHXlfbGVqgKmOjX5Hw3nz2sMYyYLYs44lqQk+y1/fv92J8hnjSy66IWbksOZf2txAgG3QHzxzx2kp7otsFc2MXkfH0wbmOFCpUqBFC06dNWAgENqB02F5kGbzz8sacbTgrG9klLjCF2LgpeQrD2WgKT5i5IiBuemKn2gVTVWmIg00k8pBYQLQBIBww47UVkFWpLEoSCoiL81NiwZryQRHKMC9o6B7zVp8JpqBGxIJJEjnsd+eLiADw3MVBqppM05cciswp5cyQfecPKrUzlqYuTTINRlb29QMkCxvNiecYE7MUtBrVmPs04vMnW3hgH0n44dZUUjlqOqmTAKtpKzqJka9W+oFYnpHPDaQCrs+n1yx0MW/lk293nhx2iQmokwfC1x6r5YHbKrRzQKEd2ysyR00OYifCQfs8pGJ+0Fbx0zMeFpj1HyxEveg8EFVtQ9q8eXribLuBz9pT02vv08uuB65BMAXgC46ge8nG6QmLSRb7+Q54mTtUhHNYzFwTIuPLr+o3wbwze3SN5vz9BgVNMydiZ6cjPKNjyGDuHATI6TexM/LlhSfgRIlS4HSfvOD6Lb+k/wC334i4flw9VReDM+gLH3dMM+PUaNGmr06mpg6o6X5kaveJHPriopAgXX/KPgMZjXf+X6+OMwdZAF0MihYQGPvP54H7TUlTKuoECVMf3h1xx/ZSgoZBBYA25QTv54G4iNfDmv0HwYeWCG8ERXmxj2aZRRoyB7Erba529MVbPOA9S29R9vXFi7OmctQifZEmOYLX+P8Axiu5tfrKgg+3UIAB/iPw5YOPbNWT5IiAbxpaOW22C8qRJBvc3+GBKBsAB9l/x/LBGVeFkzGqPuj78aCJay+3HT8T+eD6VKatMbA6uW4mngSuntn+XrvvgiuxVkYW0h/vo4JaAOyyh9kYQxHIgx0t+r4gcxNQqYC7WudRE2HTBvCs6h8JsxYz0JJmPnjg1YQnlBC+fjxhCy2D5m0EK1o3IP4eXniWmCFq3PtNvvGlxfBHEo7tioG4v/xgWk1qgkDxNJ8tL3wm2APmEHtWiPdBv8+uGNOoNNMH2QgG/OAYHUQB8cLs4oYSOZtzMDf3GPkMdoDoot/IoAm0eAk+8/dh8jwS0a4hUmREAQQCPJr/AB/RwPX/AHTdZEfEfj9+CuL1JeB0g/BvuMjAOZtTb8usY1jmNktASsDJI2MfO/lJ2PT44ESwWQSIjzYny5AefTBCWU6TAAMtbz385xzpNo+0bE2jrv8AD34hSVgc1ZjSBG3MRMf7zjboQr7SqtI5yQfmYn44JWmdpiesTIt7rDA1egQrH7Pdk9dx+XLbEymmmNbF3GMwqnLyYBLA7WBaCT6YV5fjemk0PJAgMZMBSdM9bGPd64a5/LLUagCxXRqIPMnULem5+GGeW4Vlippw6q0Bre3zuSfftz5cr42uiKeyp53Mn6Irta7pABvq0tB8iCD7uuLDRyhNCmsgN9G1e8Khn08DbdThlnOzVFwqqaa0xLG+5bSJ2gWWNpxhyNJRp8KjbwCTHQEkRz8r7Y0UkSV7iVQBVQMCzKHcAjwi/hMGx0/eRhzwBqSUDVcEsEUnUDzUgKJ95EXvyxKnZenUZGUuaY1fVt7N9MEwfENxby2jEvFsiKCgrShHaKi0t28JAImSOW87YG1oaKpwZ2bMKzG0VIXknhbwjoL/AO2LBxOmGq0y0Rpebcifx/W2B8hkwlTUtN0DaiS5BPssIEAAT6YNztINUWSIhvvtjOb/ACQeCA0Q0SIIUXPpt88chGiQQs3Mb7Tc9MTmkCiv7REA/rrjvL+EAzckD8PLGbljJIuzrgMqgiBaCLD1MdL8xaMG8Hj48vhtPLniPO5Qdd9+ZPPnPxwVkqOhhaLSfy+7BCm8iDcnkqrFWRW9qLRuSbCbbX9L4ZceUu1JyDpJJCIoOsjZjzEWm0eeGOTqhwzKWV51adyNJ6TceyR5e8HuvUJVmemUBXTMEah0vAA8hvzsMdDKopf0o/oj/TjWLPpP/UofH/44zDtB1OamYTuw5ZVAI1aiBp33/PCqsAeH1IIInkZjxjpzg4r1XiFCrmqn0tmWK+gC/doFY3tbWUAvvcnDjj2SOVocQWihFJxTqKzNMsWhiNyV0if7vwiCoEqWDOH0FWmtUkhVW4E33gmPTphU66mJ/nfed9Ux/wA9MaUHL5ejmkql2QK2Zy7sYdXkiLaQ7TIggADbDDiHC6SUadVK4eszCpUGsQoYzCpEN4jEvNr9BhqkPYLkaUEEhVV9QBJgExBE7TMWGIzS7xgGiBO5j2TBUW9rxR7sMe3OU05SUoVERANavGkBJAuGJUz44AJLQcA5HIuaAPtVLFpEyecjrMmcPEkDwOKasyMWAkKR5E/L9HHWfzFM1Up60NSGOgMNQvROw52PwOOM7kqlHLP3EtU7vUq23tMCLmCducYEzHDUXKUay5ZlrJQV1qq12cja7AkhhDarXIwPCBDWnQ1nSEYkm0C9rfoxiEuU1JGoKSGUteZn43mMN+GV9GrUtRmUF6pTe4UaRFyAxYx5k4rVDLOeIVyqkCogLKyhdLNJWdxq0yGPl5YV+AGhq0yPZbfbl6+7GZZoaoLwWInlIV4/HE+byTUWGqDqBggGJAJi+5gHcDbY4iy1UEsDOppPKPZb8cYyuqKAeIsqLTpItPvHAMuBpX2rm38pwyWp9RQlYbSkjYCdMjyAwt7QI6MtUCxVBqIkIRzI9DI638sMgRopsdmCnU25EqeQ85xEuvWNClsg4k31pM23+TYhqUfqyOp/Hryx3WaWnmT+D4yofqyB/GL+/rje/wASBTUoFAxIGkg6gOg6CLn8cTUackk7g+7kbA2A2HuxNWp+Fp9+3SYg25DGyfDtfflf9G0DGDk0r8jOWHQH3fMGfXHVKgayuggQhLk/ZkX8z5DED6xUlhyNrWEr5eY+AwVl6rB6a2hnGoGLlZK3NpBYMJsdMc4w4Qz9DFWcTx6VedAOyk6gSPEsctr+eOKtAoA1SppEmJUjlMRuTEmB54MqqWrSHLd1SVAzoFnXDW0wIhV9L743kcsfp1Iui1VNOoqhh4Aw/iF4BH2oO3vxok1rQ8CyjlxWXVSYssxIViJ8/IYLyzV1stRwBaDTPL3np9+Cs3S1ZipUp91TbSiuKYJBcAXAMABbrI3tiMU6s/vFjyUfr/nClJ3VhaMRm3YE9IUj72xuo7kEAtHpjRFU2DzG50r6298Y0KFWDNTYb6VHKeY23xKb+QckZWlVZyTCqSZtYA+cc/nhc/FkqZmkniRnMLqjeoRpG5i5i/54YcU4e706iGoygo0mBIAE7AXFthgriaaKOXKpSplmo6G0nvQ6RJMbmVtFjPTFRd+7YbN8XC5al3tQwpbTMGBciR1AMTtcnpgbOgostfa4uNxfz92GnE8s+YotTuO8bTUGkQYJsJN4aWLbxGE+Wz4rUV0wxpgIxB+1TMA/0tpDX64qleCWg3imRehSeq0aVALqT4hqsNxBbTeAbAHB/Z/JCpTNcyRpkdB0Bi8c5mABffHfEXLUiKhp6SrrCIxbXpg+IiCJg6uZtYScJuyWVL5cU3aoi/bCOFuLAESJ8QK87DDVVYdchmWzz0q7AkjTSSorsumQ6gnWNlIJvfaOc4jzHGqtSpoqMiKaQZvsyTaxiSZhoPIicR8Ky5q5nMK6B/qk7tWbUAgNx4j4wG0+I7kSLRh5mODHVJyyOZvIBuPUzi7yBT5/mq/Fv9WMxc+6qf8AkaHy/PGY0r6CisVMxlxUr5k0g6VHA0zpIhRLcxrYi6weW0GN0uIpmKNXSxkqEpBoBAJpsam3hTQJkteSApwDVzINHQw0t3d19rxAwZveTDTzJwu4DxNadYUjBVqLArvDUg2lgRFtOtbbx5YxUa+x3ZZe0md7rLU0JPdo6ioqkNpVdxvdIAZYk7LywBxbj9LOJSQlgO8mpUZQoiVIHUgcgYiSeWK3xfPLWGhW8KMTMq2sjSFgKB4bbC5JwNwXME05F5kED1PwkR8MXFWPZeu2Gfc06k6WpEqXdGLGpUCiE0fZAJU2Jna2GPCmV01IwKszQRe4J/AjfFBp9oGp0u6gBA4AJ3AYydvsyAYJ5YsXYfPRQzlfwkd/KwebKotzgyg9+IVp1QmW/ieYp0ULORpCxvvOxPP8ecYqObzi1qNOnlwlUMCY1FCtRfslbWMk+KwCn+IALu2WcLvTVSXRgdMKAZLMIMXnwi3546oRTVdPtd6tjeYKix6mDPqeWHvY2qyWmnxpKLkkhdRA9q58toJ9oxztvtgPKZ1UfNFKmqqtQtDGSoC23UCDqIgC1rAnFS44ykc43MTNvS8+mBe1fElD0wBqYRVFTUpLCqA1yv2g2rb7JAi2E46SBM9A40Wc0fCwBqapZ2MMCg1aSfYgQByLeeFfHcyxfL0KLFHr1CpcXKqALADY3MnoD1xriWdWpkzRMtNYMg1MTpI1iwuVDId4gweQGA+BmpScLWJ0q3eUiW8SEXUEmxEjYk/k2qFYzR81k6ncllq0KmoIdepppwdXi2DA3U2BG3V5nKspS80Df5Y/HFZ4jn6ZzlMh6QHc+ELC+0dTi1pDMLGPtWxYalS9NS6iUXSCQC0AGwm9zFsYSjbWBsGzNvfB9bPjN023b5zjecYzf7vJ8c0mIp2312/LbzxutEWR1lB1SJET0jUPTc3MjphDnuO1YpPSpJUSremDq1G+nTYWbVaLxbD3NN4WkEArs3pH4RgjsrTWlSakjlVDFxENCwg0ifYEkSYM3xCeLaKQpzWfVKH0gCzKNKneTIKmOh1T6YRrx9y2sqDTKwFXwxeZDfxSAQfIYOrBHq0co6RT1GoWDeEl1dghN5YuSZFjODf2hcNp9131OqwNFgqUtJggEK6kxz1CNvyIrrgqNAjdo4Ze8CinV0aakgMORZwBBBPPecO8oz1F72kIgiZkNqIdQdwFF4IO8DHmtCk1SAKTVC9QeJVJgL4tJgTMc7ffi59muJq69yrQzax3dSNaaQW1HkbHpHhFheG15FWQ/K5RnqBzUbXdWIhgVAnujrGldJAOwIjlcYHynESXanUXxEEyCLlfaEbAgGbcgcQVKukUlFSapLBgVGpVLGApH2m2mJsDvfC/MVmola4AU0nZoaSIZY0kGNIiBJ6zzwOPYlospMaZ5i1wCfP9eeCf7Mp5iEq6zTgAhB4mZzpuZsqgNy+1bbFU4FwP6TQq1My1T6RUdhT0jUFIAcl+gCmwB2FsOP2fZ/vjFVpq1MuVOuVnRe5Cxp3uBNzM3lRglnyCVbFOaBo1q2WpFlo6adRFceMI/gdRM+EheXM8pwbxPizvSQrUSm6VAwUeOTIUOFI3aTYyLjphf2pWqMyUGlaoCBqihtNJFECmGYGRpJu126CMNOyHHsjRarTzlKmalICKuhSSLETMQ3sn1HLlfRsq0SZ/MMtQ0657p7lStg9IqYcz7JsVgGZPphIEVaLVac6pAEcoMnnc8vO+CaKNxTvFpK1V0JYuBe5lSRbcCL735DAi0VoZepTYq1fWQQCVImORFjH3HDgvkl/Q8z3E3dUp0gj1amhNK6dABBZ9TwZJkLJ2CsRfHNCgRRZmK1HrhjchluYDIIudMmTyExzxUcvn9KIW3JVgwPiULqPhH96CecYu2VQlFIkAKg6SArAXG4JBienniHjRQBl8tomuKrCsukKdRkyL3NwApAAEj2p2xYcnx2prRatViHI0si0xcmwYaIYRzGK7nazLl2B9ks225IYgCdrAeuN8Nrl6SsbkAMOXiXkPQrHoBgzVsKL3rX/zLf8A8v8ATjeKv/2kH/Sb5YzE9go85pcReokK+o7d4VAKiLgE3G8yRAExvgHhlVsvmqTjxaGFjsV2KiTexMSRNsAUw2gxP69bdcd6DsQSZltzAsJPlJONhFw4BwJ83mSuXILJIkzp0EEglighoMTG4PLDbi/7NK2TyxrUc0rmmgL00kG25BkgwOoE+XPj9jPFAj1qTswJAaQCTpWzCQNxbeBfHpfD84lSixpDUQHVwxgMYWCSLKDJ5cvXA8AfPeazjvTBb+JRtG2rnPy+7DDg/FamWy4BCmm1fvNLfa0jTe48yIO4Bxe8z2Syn0FaYT62A3eIxaLXAJMN4hERt54V5XszSrZSjTV5zDqFm+nxTIgAmx5+R5YLACzGada5XR3lID2kOhkLWlXUGAyhSREXkRviHNO1aii0yAVYMdLXUDp8h8cWbJ/spVIWpnj56EO/MSzxfFY492YqZfMvQoVlqJpVkaPE2rw6PD7T6rRF97YmMovQ2mS/2XWzI+rOlJhmZiNJsTOkclMxuYjCjtPwM5aqZqI2hgpErJ2EgKzALBG5B3tbF7yf7OuIplKiHM0qYeXamQzE2iC0wDHSfXCfsr2QFbNVqWaIdlo6i7k+ETBMA7yR8AcVmxHHBM0KdNCVc6KbBjybSbaep0D5xgbO8TapSUtvAJPptfqJ+PTC4VTl6zUahZ6CVDTJNtQVoNvScWDP08iyuFFUqG0rpdiAIGkA6fEWJYzMDwi+E6sVWJDmO8pVe60s7oiFYlidTFWWCdVmOqeZUeYt2f7Lq2QpltYqUqIYklea6pkEFbEgcxA96HsRwEEnNk2WoaVJDGomJZm5DStrc5HTFq4pUq1aVSgEBEKuomAxHsz4tXhWNluY6ScpNp2WvsG4BXeplKFSrdym/WNQDdDII/5wdla+gqTIIq/ZUsRv4gBvBg9OZ2OE3C+GVcuH+tLUVlmpuIKxJdgRIkeUEzcWw4yvEqbOEQlnGoPp+x4W8JIkaiCYg9OWKTvCZNUAdus9USkjU67sFqCmFjSS151yAZNjIgEcoxWOFccfLuaq1BIdvCTK7gG0iQ0Xje17DFq7bUYKd6IamU0I0VGK0oLuQshdZATUT0HPHnvCcojZxCGTuzWlQTNpkAyLmegOLWFkHV4L5WzBq11r1FFNVNNnWZZgoFxFthPvItyh7bcWNWkDTcM1QmnpBJOlStQsRH2tCDnz9x/E8gwpVKshlZtKhFMsUkN85POAhPpBwTJIdNWgymrWD09FQg6ZWeg8UpHoWxkpXkpoT8D7QuMsadIla5Rho0gKZ2db+JvKRM+U4UvTNCtRr1HL1NRJEspIUxvvpkaSehA9MfL6aru4NNkrK0ReBE+83O43wx7ehddMqNLDW5K/zlYNt2JBxokS2N2zVJ6tKsixQQzqYBWZ2UnRcbLE2tLc8Ke0GYZqgpwGLKpIjYuYBYnaWNufhwq4dWZlSkFeoHedO5kkF4NoMeG5sMMOKo9NJ0Ox71NlLHTTkqZA2k/HCUaAvnAeD91w8o1Q02CAVZMWAIVxvoIUQRFymKPlkzVBKNanHdmq7UlYjWN5XeIIJkHabHF6fii1abSrxVCmyn6yL3t4QNQG/KMULOcRSrm27tvAoYgDZRIvPQ7/AAw4tMbD+P8AEqFRcqlKo76quutrAgtpbUSNhDwAPLCXjvZ3NmpUb6PUIYCCKbAG/odX+/LHPAOEy3eVfCC2mmHH713b/S2oW8UETY4tub4vUTW3eOiAkzqPPkOvKIxMpdcIqHH2sb9gKVTK5JFSkDVqyz6pRtZ1FQw0wIpruxF4FpnFd/ahSQVctmtxVUCoF2bSbi28CRflGHvC+0FMrUFZ2cnTpAEsWIjTJ2FxeRtYjfFY7U1GqIaIIplKneJSG4MCQYMAkjVYQCTvilvJNGslkKXFM4RTbu6a0g0BYaF8JUKbACZLX32k4tnF+FUcnltdJ2+qRdQqEGQgIVQRcOZ9PjdX+z16QXNZhtQfXpfx+DSU2PhiBOrmbDaMBdtauYehqeovdtDaBADAABdJuzGADO3ywk4r8Qdi/jFCtUUAK0XhW/muOXmPIdTh0adOlTWSwKKKQCEnU/NTFmkk36nywFxPtLR0TQuwGlSYB0tupvq2AE9RM4I7I5lai97UVTUFQLrMCF8MAchufM4HoPJrueI/9L7vzxvFi+kJ+pxmOb1H8B/Tx7guWFWqtMkgNMaV9SJ6Dznli41OG5bKEVHVmpmm9Oohl9UhTYX+0MIeFcdetnKWtbmADJEWMm28n3CcOO1lN2oJp9pqlwD7QZSCBPkTHux2okJ4Hw36HmFrIwP1Yhf4e8gketliOsHBPGaOYJGZpVUpSQGUgDUrbyxI7wFYKx1W6xis0M6NTKJBRiINjFyDBuIHLBp7V5gUYVhp02iOkDcHlB5TfENMmMs5LjlKi1y8EuiQlMwQDCiWF+c7GYvczgrsI9JaSQqhqTVU2uveAvNupVh7iMKf2XuHybu7MzvVcPO1gIAHK19t8DdkM6U4hnKJuspVUeSsNY9NNU/PBu0WgTimdJVyTcCbnm29uW+18H/s7ArcRoSdXdo7CR0EDfn4lPlgLjeW016lOLioy2iOdtrYK7BV+74pl7gBu9pjz1Jr6bzTxnx+46uWuh6tx/OrRo1XY7I1uZsbDrtinVuHmlWNcqAatEgX6srRPkVP+L0wz7e1jTrZPVBp1cxSQztKtI+YHxwV20o6eHvUUeKmusfDbzxtI5DzbinZYZiq2hwozINWiJElkOmpuRCeGZ/mxNwDsbmq9AqKy02puQVmVkRpNh/DFrG3vwmy3E2pnhpuAmXq+zudRAP4beWAuyuezeXzE5bvBTM6yBqQjqZBAgCSRG2DQFy4J2UrZR0o1K1EsSzQDLeLT4t5AAXn154m+kL4tRIYFiRpjVDNLAxdQTeJ904zszXzNVKtTQzoWYKxUMxbbX3iqG5xcnlhXnOGujLpFUuLEqNpiS0MdRJ5kTE77CJK3RSdBi8OrZqhWFJDU1khQCNgoE/wgalj3YzgeSOQNKnmV7sBXYAgNNVyoUAidlPs3BCzO+LoudanSo06YCAUlJtPiJOvnFmF/M8saFenmUNLMopBNiBAHOIubdb4zTa8YK6Nqym1szSq0q+bqrOoBEDnSQoGowZ8TePUYAAvEkY83zFCGq92C1JDEjYBmKoRc2JFsXLtzQXJK2XUKUqENTcASB/CW9o2EgC3hM7Alf2ZejRyIGYUsuZqOSAsmKYCKRcQQxZheJjGiWe3yScdlafed49R63e0AXRaZaWJnxSJ0kRB9fPF5zHZlKuZ1r3tJAJesuhdbsI13jcSTA5+Zx5xwuvUytQVaLEKpZGLAanQkagRcTAHoQMem8G7ZZZ3CFXYtEauvmel99sXWRWIOK9gqjMzZfNJU1SSrtoJJ38Skqwv0GMyPZRSF+l1VdlRacIAANFgSblr2kADxY9Az2dDACiKSGbmoSVA8oIJM4Q5HIpTfXUzquLysqu5veJEtcjzwxAHC+zlDL11ZTVEA+IwwuYOmY0mJvyBOLqeI01HKwsoOm3K8mBtsCegONZarlIDCplwCSPG17b7vHvwor8fyWs01zNBjJnRsI3BMkRFt8AELVqpHjdNRLMG0m2qYAW5IVfDeJA2GK+nZanSr9+h75wSSHVVTxTsIv7RgG3Xliw5jieXFkqUtREKCZv1AxRe0vGEqVBSo1ABu7OXYIVI6N42J1X6EC0Ynqh2NuL1UNZKtauiimystGkpYnTBCFpgAFdUCwN+WKhxwNmKgWmhc/ZRPEVHMsRuYsTsNsQVaNEH6zNs+kSNFIgGdwdT7X+Bw64V2oTJ0u7yvfQxJcBaaloW7MQrNpuJPI4aikHZi9q7Ks02vaIEkCQfCY6CPT5p0zbNVLvrupuYEk7k8/1ywRmqbKCIGkgECfK0GN7A2Nx6YgyikOCCDMiPKx5G+++FQ0xn2ffu6tSqzOECD6u/1j1JCqRsQdJ9JODM9x4u3dwsxBAvFgInm0b2F5N8I6jH2yW7sG2m1xMGN+ZwDk2+s1X3mZ/P9csNJbJZJUjWQNgcF5XMMsAEjmIJsfztvgatTg7jDLgcCozMNWimzhfNR4beTEH3YbAM/tKv/E//AKsZgD6ef4j88bxFo09JibglWK9Ei8Os+8gb+hxc+OcQCjKpeR9Y0GbBSg+JDWx5/l3KkOORn1i8fLFo7Vq3fTp/8IRHQu0eu+LIYH2hcVF7wbydjuD152Gke/APCHkOGmdIjr5R8MHZlkC93q8YYlhHh8QgqW2kCJ9BhTLI+pbeQ5zy9PywEsvX7Kq0V6tEkyb6RN4BJPuCR/fHlhjwzhbniVWvGikyOkk3YkRHoCJPSIxUE4qcrVWvRdqdRksyzOlpFxsZt/hw47M9sdFWo1dm8QMJ9nUdzJNjvsPtR6Khlt40aL1TWLPBAmEb2oXUQbAibTffFazmbanVoZjLo7d1VVzqAFgSDYctPnz2w+4Rm6OaqImoUg5KghphgCQWECEJAWZs0CLiSe0PBMxlqNR6Ypu1gGBDbnaGjeW3kfLEJVo1ck1TY6/bCO94alSlJIrU2QqCTc7r5jf3YZUeKjNcLd/46LC4jkRcHnY4rPbfh9c5bK0kqAAgEGW8Mg+d4mAd59+M4VWq8O4aTVUVVqMTT3iGgQ3ONUsD0OLwzMr+S7IPmTRpUaqN9G1U6lQ+zDXmdiRGw68sEcd4V9BpVMurkqrL4tIDVVZVOm32FIIAB6zsTg2tVrZbgdOrQ0gUlYLvcGoyzEb2nxct8KOzHCKvFK477SyKE1kfwb6J3vdYEc+mE1YIYfs/4G60quZFarRQnShQ3LCDYH6soAIup5jli65rh30oeHMBW06XJSDzGrwsADBif0F/FuH5Y16WSoO1BdJastNyoNJNzGwYuVWd9+mKtmuJUcnXYZNarqpl1LM9zfVrb2SR9mTthh+i8/2AMpladNXaotIsSzRJDeJwIFgD4gPI9cJvpUNABP3Y6y3bWlAEnSB4lqBpEX5CCeuFvGaXd1dK7AwvmDBXzPhK4zl9G3HawD/tRpLWyNOqN0YifS4F5+yzRiq9q6AoGjl1MijRQHzZgGbynUx+WLnXy/0jh2Zo7snjG/KVP3jFVzritlKdfug1QnTUqlr6gFEadtMAAc5abYccGUtkfBkDZfNa6esaPCSFJU8yJYMDe2mT5HAXZOofpCE7XFrcj/x78OOBZnRlM3TbZlbTG86DFgby3dwCOTHAnZjKaqoJEBRqja42+eKV27JLwTpH69cI+IHxwdioM+v37fPDHOVCKbGeg5c9/kBgDiMDumJO0HoAJI+8/HyxQCntSwFBCBe8fED44Dp5IUnHPwhmMco/2PxwR2vql6SBVYAEmIsec+/zxNm7IX5mksT0IwALMpmg1VZtDSN9uf69cKOI5c0qtS0x7t+fONp9+C6YmooAvqtJ6b3/AAnrhjnaKtnG16mphlQ6SBICkwCZjxEDab+eABHlqcqRbUVFjMnn7hE3xYeyOZOXZSadFl1g6iSryJtqU8zK3kctsAZBKn1ndCnQVTDVHYyDDQtpJaF8+YnHOWz30OsKgU1K0SCYUKSL+Bwb8wwPUYNgPuO5bMVgD9DenBZqrKqltLEkDTOwuRAFgehxUVqDSSrEsx/hvHPlYRO33Yc5ntPnMwQyqPZCwikyL2vZiSxtynFi4X2EzZpBaaCnN3dyVJJnwgE6yt+gmBuMRFNDZQcrVUkB50jkOce8WGO6VAydItJjltvFz54vP/077plptWDSSWgaQANyLydxthr2l4PTpGlWFMd2BoZLiREKQRzmFA/m35i7EeYtlmuYJAG8Wn9EYMyHs1Wi+kKI5a2A/wAurHeazdNldVGmWgQCRANzf7W4kRIAsOfeSol6OkWLVBf0Bv7i4thMa2C94vUfPG8M/wCx2/6q/E/6cZieyN/VRWTkUEEkmSREC0g73vfphtx3NF0SVAZLTPtAEQL9Ap+JxAciCrMqnSCIYEMRJsalzvACiepvyCzI06lBkX5byJ+4nFmDo6ylMdywgGYb0tP4EfHBPDXKllgGDaRMiBbz5e4c8B8NeTotBFutl2Hu/HEiByCw3BB+AIPptgEAZ2sDVbu7Lt1J6kz1N/fgihl9Y8T7AWWBt6eeD6mRUsdFPVMNFyQDzgEWn446bhtb/wAvAJH2SLzYXbCsdYM4TnhlTNKrUQn2oIPQ3BtuAYgmw9MXngfGXzOTzgerLIaZsYMObEgQqwfDAjAlfhVJeDOUpDvdAZiEXUCHBN41QFld4jCLsdmNH0qlN6tJCptcpUUnpNmJ92IbtYA9D7T5xa3CspVYGoCVpvpOkyIUjVuvjTfAn7UeK6EoZbzBhbQlOy+njv08I6Yl4Twvu8lm8oK/fU0BzCOoJ0skMyao0sSRfTMSeowk7ZZNc3ntVKvQelWprplrJAJ0sIkNuwAuR87YhyFbOcNpZSmVQ1EP1j+yul3LHlJAMwJ/HD7gndpQOXyLLopAd9mG9N/52IAgAgefWsJw45ejl6FbiFTTXVmdEKGZI0BIQv413EmYIEYYZ1Xy+UGSUKoWn/3mrqFNFIXSqgmTZQBCg7RaQQWAR2MyKPXzNdpcPSQKzeIslRiJ6X7uYAAuBGK/w7s9UevnDlSg0Vf3TEgMNMSCQQSDuD1w97GUhQo1gW8NOlSLHcQnexEwdOlV6fPCTg2UrlO+VyWc69C6t2NyWsAbbdRiJvBUW0xZxbMZlDoOX8ZksGUkiSQDAMQQDz9LYtWYpvVoZevpgmkqvbZ6diCOUrEemIu0orELpLmsMujMF8RJBYGCFkkyfhjfZjP1aaZsUleo65im2lgagNNwFgeLw6Y1GNgBY7Yz8XRbm2zvg9fRVv7Lgow8msfvn3YVUuCUKTV6FbMBVZye5ap3QEH2tUXEiInFnp5jLV37tgcvW3JJGiTHhU2OxBEgb2xVv2n8LOZztHugCKogVDq0HwqSSygwLSOt8OO+pLCKuVyNCAK2WAG2us1eNp8IY/r4YiyGdyaUappMzorKKlYrpgv7MLyQEgeyBHXFPznY+vT1atA0xsw57NJEifPqMMewuTenWrUHGqlXostRb7qDBiOpifMeWLqvIqLBxWRoWZMFmHnt6eeB+LUT3a39kX/P54W9nc1VqaqdUaWoaVlxplR4RI/ux5g4dq4bUsjwsQL7gxIHMwANsaEFb7YXp0zb2SPQ8r/AxjeZMZYG4Ghed4Nv16Yg4wjVTRpjpc+pmfgJxiUC9M0RqJFrbeH2RJ+z6Dly3wDIuBUg7SeUkzyG828icNuwdbXxGi7CRUdgA14lWCz8RiPL5ajTK0ZWoWkVGDGwPWPCYHLUPfifgWUIzmWNEaiKi2WwgQ0rJ8Qjn5+eAC98Y7M0M5Uru/hRVVRpgfWKG8tgGiNjPljzzIZChUasEZT9Hyze2vtOpbUwvZRKwZJ25YtnbjtIqJVy+XYfVnVVYWkuSCFItqG03i3PaldlQQ1UjT4qFRbztAJPU6QPiQJxOwG/7OMlPEaLXqMgd/JQUYA78yw9LdbXHN9qsy+cfJ08tqZCPEXjTMEMYB8I2gzJ+GF37K07oZ3M1A3hCiSIMDUx3jfw4e08wMrQbOFNVbMeNtNyF+wo52U78icVYEvcBSXch6hkl9gPJR9lbT9+KJ2942HiiDqCidMWBJv0vpBG1pxDne1NVi4dGpCxHgIEc2JMSwGwgyWHLdJxDhOoUnaqG75O8IW8H+GOZCwJ8j0xCTWWAjFP2fTl5k4c8HP7hTYGo1/UL8dueE+iDa99/IYs3DsmzfRjTViRqLaBOx5xtMRJxT0ML+n0v4P/AErjMSf2bW/6FT/D/vjeOftEYkQdzkaAWi7Co9QuxX6tyNQp6SDJZSfIEqN8V3OwzsROm3tCDaBsCY264e57tR/3WjQoKVNMhjULGSwJ9kbLvM4q1VyVLGSSeu9/0cbQcn7hMN4avhf+JSIvEciB8ME5VrNH2qc9JA1CfzwipZk3jn8+nwOHvZimtbMpTrNopuSrX2DXiZ8MkaZ6nzxTdBRfTwXL0uHnNUxUNbuVbvC+x8M+GIiJxWc7n6vesBVdVLqAB0heZH8RJ+GPQM5lqS5apQUrTplGprfwr0mTO/KceeVzUao79ywplgGYi0SNMar/AGFuP4r4y43dtjaPSOHvTqZUUqiALUy+lyCSZZQJPnefeBjys0myHEKS1wGOXqrrt4WQ/avyKNPyx6N2YzVSqmqpT7vQFVfGCWDEQTbw2C28xhR+0jhn0ik2YBAqUSVfq9ObGeqmT1icRF9ZtfI3ktvazhNfMU1+jVe7jWrb6GRwL+G5jSLbQTzjGuMdnaGZWkKmrVTVV1rAZ9IAGqVMwRMbScVHgf7Q0NJKdcd1VACF7FTAgN5HqDYYslLiJclkqU3nYCD0PtC2xi5xjJcix8FKiDOdmADSGUFOkJLValQN3jmfCCw8RUHxQCLgbRhpSyNKgoZ1qZh5JeoVDuxb7RMaaYBvAgD3YHfNVRcqNPnEHeOVrwcbzPd5mMvUkKYJC7GJiVZbqCJgyLTh95eXgmkRcZ4/lny1Z9Soa4AbVAZwliu+7K8LEjntgHh9bNvSp06eXCKqqutxpmBy1HV52X44f8K4TQyzfVIAd+8I1MIJ5tfSD9mwvthk9SW3BnyA89vw9cHJzLSGl5K9/ZrvVRXqHUlFNTJcNL1YWTA+XLbEXGVbJ0HWhmBTqvWTXUYgFRpc6SbkA6ALC+3XDTO8NSo5Zy910lQxVRBJ2Ugtdj88AZnh7K6JQy6sACxnSqagCAWJkmNTGwJ22wQl8iozhXF/p1JvpeTY6F/fovtEAXAMNJMnwyJgb4LXPL3lIpUcZf6MNAEhngn2huHENMgEEb7wPmuE5moPFmgrRtSpgAG9tU6j6kjHFDJOHp0VPemll5ZjYnVVaD5k+vI740jJbQDCl9EqU1P0caWGpQST7jCxIjzwh7U5+jkaRrZfKIWLiWJAP8Qg6ZNxv188HDhpQAaWAX7N2JO/iJkb9Pwwu7TcO+kZeqkgGAwLGACLgTsNz03NsKDuV+AehRxniz1aGQzLhe8qCXA8KtKt06abc4I6YaZQUXoJXq1yqEkbr9WV5ByJ3ifcOuKlx6sSnDkH2MshjeGIYH4Mse84lpZavXy7U0khTqYAjbkYO5mMdKsgZGrlGqDTXLU6YsBRqOTbdzMNzHTyw+y2XytYd2jhbi2kI0DYDUNvScefcFqKF11K3dDbStPUzTIsT4Vjr+OzWhlg4VsuMxUem6stSq1gZtCKCCdXig9DiJX8jSRdj2XozJV2iCAG0wRNpW9+d+eE+V7O51WLpUTLN4iGVmdlB2VZtEczPOww14KudLas01MJtp0jUfeth88Oa1UabmbxtM+UfrbHP3nF1dlJFYXswlNfG6vHWmWLE3k62I3uTEC5xNX4YEovpq63ZSNKrTVfEumBpQEKOQJA9+HdbKq0MUUgDY+6bRaYGFOc4ZmXqalzjIgll0UwGXeAL7xaSCd9jfDjyO8sGifiRqjJJlSxWpmJZ2qEylJSAJgAyQAIjn5HEKmrlqepHFVNSItODpGtwtiWJHtbDpgWpwSoGVqmczDgAqFa0a4O45SomJ2F9xjvifCUdO7plyahAJZ3c92CpJAZrCQBI6429VN4eCaLGalDPVmp5gBFCFKaHZmmKlQHYwQEXpDdcVbtFwX6I1LvVijSoNTSqokF2aVLAAlTBYEmxv1AwVluy+XMWZtO0AJt5ooJ+PvwbwjiD1M19CLd9lqitpDAkp3fhYFjcjUD8bHFdoywFUUDjC5d/rKIrCwU+FRT8ICyOcGJ8z64Z8H44aFDVQULcIwaWOwJMiN2vHKYw34vxoU6zZXLocxfTJYxJkkTeSLTBHMWg4Dy3BczUBU5dKEwDELtzbxMxPu54iTxUh/o5/7U5j+FP8J/PGYN/wCy7/yf43/0YzHJ6fAVk8gcqTcgAfccQ06hYwIgX9OuN5r2j+v4sZk/YbHptEpUrOhTExBB528/yx0lRkPhMe4XH/JwWn7tf6zjWZ/EYVWKwVdTGdUeUbef6OPTuz/EznKXcVSlN0VdwWNUUyDrkkAXsRc387eYZfc+n4YvX7Pf39T/APU3+ZcRKOLBPJdarFFRFcbqJMT4BtFo9PU4Gr0WqUqtNyNFYQYgkgm8Njml7Sf1/wDtbEK7L6j/ADYw8WUVw9iqazLEwLnVEfARG/W/TDThPDe4QikFUEySWEmAbmbxuLkemHeW/dH9dcV7Jewf6x97Y1kxUNRVN+bD7RKkHy1QIBN7YJTNVC49kEHlpnlbV7zYz78CZf8Ad/3jhamw9/8AmxD40wstdXixLeGRzufj1tPXrjv+1GaAdJ33GmR7hHxnCzh32cD5j93U/r/PEy4olJsslDioIkiBtcn5Wjr8MdPxZNQm0WNhYHzFhcdMC5T90P6Wwpf2V/rH3HE+iqFZZ1zaGBrUatpK3HQTztv8MDZR6q16zrTRiwpqrGqIAQE2CrqN3PITGFX2H9PzxzlvYp+q4qcVFV8gs5Hdelm2Vh39OnM/uqZJEj+JzbnBGFeS7K0KdnL1TOzsQo9w3O++GabD+g46r+zT/rXGLbV0MibLJDKadLSbKGURAkjcWuSYHnhcOD0Vqaqc0SVIbSQRcC2kkjzmBh3mPYb0b7sCUf3dP+ofdiotvNgC5Ds3lqUaaKEqoUM3iNue0TO5iThsptAgCJGm34RiQ7frrjVb2T7/ALsZNtsQHoJkEkD0F53/AFONZiBEbDl0/XXBq8vTEeY29/4HFRkMDWsw2g+74jecT5U2uL3PK3l92N1uXq2Cl5emHN0hAq0pgtGr/n58pwC2Qc1WfXZraQosALLJJgknVtvhnX9n3jGfbHocJN1gaQHQyoG4dp3JYt/8fl0wn432frV6q933dFEEK6khjtJMCeoAkdTM4tC/j+WOW5/rnhLllDKChHwrsjQpAah3rjm2w9FFveZxYXFp+6/62xi7YnT9y3qMZzm5ZY6AY/UjGYPxmMuiL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0" name="Picture 4" descr="http://upload.wikimedia.org/wikipedia/commons/thumb/a/a5/CongressVienna.jpg/400px-CongressVien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000108"/>
            <a:ext cx="5365830" cy="2224086"/>
          </a:xfrm>
          <a:prstGeom prst="rect">
            <a:avLst/>
          </a:prstGeom>
          <a:noFill/>
        </p:spPr>
      </p:pic>
      <p:pic>
        <p:nvPicPr>
          <p:cNvPr id="9" name="Picture 8" descr="lteuc15p1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928670"/>
            <a:ext cx="2310274" cy="22145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6182" y="107154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Бечки конгрес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000100" y="2143116"/>
            <a:ext cx="75458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Аутор : </a:t>
            </a:r>
          </a:p>
          <a:p>
            <a:pPr algn="ctr"/>
            <a:r>
              <a:rPr lang="sr-Cyrl-C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Душица Максимовић</a:t>
            </a:r>
            <a:endParaRPr lang="sr-Latn-C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1640" y="692696"/>
            <a:ext cx="62646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Хвала на пажњи! 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0347" y="4437111"/>
            <a:ext cx="43433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ОШ Дудовица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99695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diamond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285728"/>
            <a:ext cx="9254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1796</a:t>
            </a:r>
            <a:r>
              <a:rPr kumimoji="0" lang="sr-Latn-CS" sz="2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sr-Cyrl-CS" sz="2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-Наполеон</a:t>
            </a:r>
            <a:r>
              <a:rPr kumimoji="0" lang="sr-Cyrl-CS" sz="26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CS" sz="2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</a:t>
            </a:r>
            <a:r>
              <a:rPr kumimoji="0" lang="sr-Latn-CS" sz="2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sr-Cyrl-CS" sz="26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дује</a:t>
            </a:r>
            <a:r>
              <a:rPr kumimoji="0" lang="sr-Cyrl-CS" sz="2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француском војском  у Италији</a:t>
            </a:r>
            <a:endParaRPr kumimoji="0" lang="sr-Cyrl-CS" sz="2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kvir za tekst 4"/>
          <p:cNvSpPr txBox="1"/>
          <p:nvPr/>
        </p:nvSpPr>
        <p:spPr>
          <a:xfrm>
            <a:off x="0" y="1000108"/>
            <a:ext cx="885828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Миром у </a:t>
            </a:r>
            <a:r>
              <a:rPr lang="sr-Cyrl-C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Кампаформију</a:t>
            </a:r>
            <a:r>
              <a:rPr lang="sr-Cyrl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1797. преотима</a:t>
            </a:r>
            <a:r>
              <a:rPr lang="sr-Latn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</a:t>
            </a:r>
            <a:r>
              <a:rPr lang="sr-Cyrl-C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устрији</a:t>
            </a:r>
            <a:r>
              <a:rPr lang="sr-Cyrl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C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Ломбардију</a:t>
            </a:r>
            <a:r>
              <a:rPr lang="sr-Cyrl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Венецију.</a:t>
            </a:r>
            <a:endParaRPr lang="sr-Cyrl-C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avougaonik zaobljenih uglova 6"/>
          <p:cNvSpPr/>
          <p:nvPr/>
        </p:nvSpPr>
        <p:spPr>
          <a:xfrm>
            <a:off x="214282" y="2714620"/>
            <a:ext cx="5857916" cy="3786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kvir za tekst 7"/>
          <p:cNvSpPr txBox="1"/>
          <p:nvPr/>
        </p:nvSpPr>
        <p:spPr>
          <a:xfrm>
            <a:off x="357158" y="2928934"/>
            <a:ext cx="5715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Неуспешна Ег</a:t>
            </a:r>
            <a:r>
              <a:rPr lang="sr-Cyrl-RS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sr-Cyrl-CS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патск</a:t>
            </a:r>
            <a:r>
              <a:rPr lang="sr-Latn-CS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sr-Cyrl-CS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CS" sz="2000" b="1" dirty="0" err="1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експедициј</a:t>
            </a:r>
            <a:r>
              <a:rPr lang="sr-Latn-CS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sr-Cyrl-CS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(1798-1799.) </a:t>
            </a:r>
            <a:r>
              <a:rPr lang="sr-Cyrl-CS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када је ,</a:t>
            </a:r>
            <a:r>
              <a:rPr lang="sr-Latn-CS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CS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попут Цезар</a:t>
            </a:r>
            <a:r>
              <a:rPr lang="sr-Latn-CS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sr-Cyrl-CS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покушао да освоји Египат </a:t>
            </a:r>
            <a:r>
              <a:rPr lang="sr-Cyrl-CS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Наполеонову флоту од 35 бродова, у повратку из Долине пирамида на ушћу Нила </a:t>
            </a:r>
            <a:r>
              <a:rPr lang="sr-Cyrl-CS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код Абукира </a:t>
            </a:r>
            <a:r>
              <a:rPr lang="sr-Latn-CS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sr-Cyrl-CS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сачекала</a:t>
            </a:r>
            <a:r>
              <a:rPr lang="sr-Latn-CS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je </a:t>
            </a:r>
            <a:r>
              <a:rPr lang="sr-Cyrl-CS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sr-Cyrl-CS" sz="2000" b="1" dirty="0" err="1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потопила</a:t>
            </a:r>
            <a:r>
              <a:rPr lang="sr-Cyrl-CS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CS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енглеска флота </a:t>
            </a:r>
            <a:r>
              <a:rPr lang="sr-Cyrl-CS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командом адмирала </a:t>
            </a:r>
            <a:r>
              <a:rPr lang="sr-Cyrl-CS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Хорација </a:t>
            </a:r>
            <a:r>
              <a:rPr lang="sr-Cyrl-CS" sz="2000" b="1" dirty="0" err="1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Нелсона</a:t>
            </a:r>
            <a:r>
              <a:rPr lang="sr-Cyrl-CS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Наполеон наставља поход копном ка Јерусалиму али су  Енглези докрајчили његове трупе у Сирији а он бежи у Париз.</a:t>
            </a:r>
            <a:endParaRPr lang="sr-Cyrl-C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Резултат слика за Наполеон прелази Алп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357430"/>
            <a:ext cx="2857500" cy="33623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43636" y="5857892"/>
            <a:ext cx="300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Наполеон прелази Алпе</a:t>
            </a:r>
            <a:endParaRPr lang="en-US" b="1" dirty="0"/>
          </a:p>
        </p:txBody>
      </p:sp>
    </p:spTree>
  </p:cSld>
  <p:clrMapOvr>
    <a:masterClrMapping/>
  </p:clrMapOvr>
  <p:transition spd="slow">
    <p:wheel spokes="2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1-1.xx.fbcdn.net/hphotos-xta1/v/t1.0-9/11143392_613166882119074_4142208357452254956_n.jpg?oh=a8757fecc7c5a169a71969f98e7ae578&amp;oe=5613E4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0768"/>
            <a:ext cx="7776864" cy="49685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784887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Битка код пирамида 21. јул 1798. године.</a:t>
            </a:r>
            <a:endParaRPr lang="en-US" sz="2800" b="1" dirty="0"/>
          </a:p>
        </p:txBody>
      </p:sp>
    </p:spTree>
  </p:cSld>
  <p:clrMapOvr>
    <a:masterClrMapping/>
  </p:clrMapOvr>
  <p:transition>
    <p:wipe dir="d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may contain: cloud, sky, crowd, plant, outdoor and na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4680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6021288"/>
            <a:ext cx="7632848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Битка код пирамида 21. јул 1798.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1472" y="6215082"/>
            <a:ext cx="79296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x-none" sz="32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1804.Издавање Наполеоновог кодекса =Грађански законик</a:t>
            </a:r>
            <a:endParaRPr lang="en-US" sz="2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08720"/>
            <a:ext cx="9144000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</a:rPr>
              <a:t>Најважнији правни пропис </a:t>
            </a:r>
            <a:r>
              <a:rPr lang="sr-Cyrl-RS" sz="2400" b="1" dirty="0" smtClean="0"/>
              <a:t>којим су потврђена начела из 1789.:лична слобода, једнакост пред законом, укидање феудализма, приватна својина,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световни брак.</a:t>
            </a:r>
            <a:r>
              <a:rPr lang="sr-Latn-RS" sz="2400" b="1" dirty="0" smtClean="0"/>
              <a:t> </a:t>
            </a:r>
            <a:r>
              <a:rPr lang="sr-Cyrl-RS" sz="2400" b="1" dirty="0" smtClean="0">
                <a:solidFill>
                  <a:srgbClr val="FFFF00"/>
                </a:solidFill>
              </a:rPr>
              <a:t>Симболично су повезани Револуција и Царство</a:t>
            </a:r>
            <a:r>
              <a:rPr lang="sr-Cyrl-RS" sz="2400" b="1" dirty="0" smtClean="0"/>
              <a:t>.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6286520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Крунисање  Наполеоназа цара 1804.</a:t>
            </a:r>
            <a:endParaRPr lang="en-US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6626" name="Picture 2" descr="Резултат слика за napoleonovo krunisanje za ca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714620"/>
            <a:ext cx="5286375" cy="3514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Наполеон-Бонапар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908720"/>
            <a:ext cx="2074872" cy="2895600"/>
          </a:xfrm>
          <a:prstGeom prst="rect">
            <a:avLst/>
          </a:prstGeom>
        </p:spPr>
      </p:pic>
      <p:pic>
        <p:nvPicPr>
          <p:cNvPr id="3" name="Content Placeholder 3" descr="notre-dame-wallpaper-8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980728"/>
            <a:ext cx="4896544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27584" y="414908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/>
              <a:t>Наполеон се крунисао у катеррали Нотр Дам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4941168"/>
            <a:ext cx="75608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Наполеон је после крунисања наставио победоносне ратове током прве деценије </a:t>
            </a:r>
            <a:r>
              <a:rPr lang="sr-Latn-C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XIX</a:t>
            </a:r>
            <a:r>
              <a:rPr lang="sr-Cyrl-C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века.  </a:t>
            </a:r>
            <a:endParaRPr lang="sr-Latn-C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ransition spd="slow">
    <p:comb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4876800"/>
          </a:xfrm>
        </p:spPr>
        <p:txBody>
          <a:bodyPr/>
          <a:lstStyle/>
          <a:p>
            <a:r>
              <a:rPr lang="sr-Cyrl-CS" sz="2800" dirty="0" smtClean="0">
                <a:solidFill>
                  <a:schemeClr val="bg1"/>
                </a:solidFill>
              </a:rPr>
              <a:t>Највећи противник Француске била је Енглеска,која је организовала коалицију ради успешнијег супротстављања Наполеоновој освајачкој војсци.</a:t>
            </a:r>
            <a:endParaRPr lang="sr-Latn-RS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Cyrl-CS" sz="2800" dirty="0" smtClean="0">
                <a:solidFill>
                  <a:schemeClr val="bg1"/>
                </a:solidFill>
              </a:rPr>
              <a:t>Ове две државе биле су у рату,уз мале прекиде,</a:t>
            </a:r>
            <a:r>
              <a:rPr lang="sr-Latn-RS" sz="2800" dirty="0" smtClean="0">
                <a:solidFill>
                  <a:schemeClr val="bg1"/>
                </a:solidFill>
              </a:rPr>
              <a:t> </a:t>
            </a:r>
            <a:r>
              <a:rPr lang="sr-Cyrl-CS" sz="2800" dirty="0" smtClean="0">
                <a:solidFill>
                  <a:schemeClr val="bg1"/>
                </a:solidFill>
              </a:rPr>
              <a:t>све до 1815.Наполеон је тада створио највећу војску.</a:t>
            </a:r>
            <a:r>
              <a:rPr lang="sr-Latn-RS" sz="2800" dirty="0" smtClean="0">
                <a:solidFill>
                  <a:schemeClr val="bg1"/>
                </a:solidFill>
              </a:rPr>
              <a:t>  </a:t>
            </a:r>
            <a:r>
              <a:rPr lang="sr-Cyrl-CS" sz="2800" dirty="0" smtClean="0">
                <a:solidFill>
                  <a:schemeClr val="bg1"/>
                </a:solidFill>
              </a:rPr>
              <a:t>Под француску </a:t>
            </a:r>
            <a:r>
              <a:rPr lang="sr-Latn-RS" sz="2800" dirty="0" smtClean="0">
                <a:solidFill>
                  <a:schemeClr val="bg1"/>
                </a:solidFill>
              </a:rPr>
              <a:t> </a:t>
            </a:r>
            <a:r>
              <a:rPr lang="sr-Cyrl-CS" sz="2800" dirty="0" smtClean="0">
                <a:solidFill>
                  <a:schemeClr val="bg1"/>
                </a:solidFill>
              </a:rPr>
              <a:t>заставу ставио је милион и сто хиљада војника,</a:t>
            </a:r>
            <a:r>
              <a:rPr lang="sr-Latn-RS" sz="2800" dirty="0" smtClean="0">
                <a:solidFill>
                  <a:schemeClr val="bg1"/>
                </a:solidFill>
              </a:rPr>
              <a:t> </a:t>
            </a:r>
            <a:r>
              <a:rPr lang="sr-Cyrl-CS" sz="2800" dirty="0" smtClean="0">
                <a:solidFill>
                  <a:schemeClr val="bg1"/>
                </a:solidFill>
              </a:rPr>
              <a:t>а 1812/3</a:t>
            </a:r>
            <a:r>
              <a:rPr lang="sr-Latn-RS" sz="2800" dirty="0" smtClean="0">
                <a:solidFill>
                  <a:schemeClr val="bg1"/>
                </a:solidFill>
              </a:rPr>
              <a:t>.</a:t>
            </a:r>
            <a:r>
              <a:rPr lang="sr-Cyrl-CS" sz="2800" dirty="0" smtClean="0">
                <a:solidFill>
                  <a:schemeClr val="bg1"/>
                </a:solidFill>
              </a:rPr>
              <a:t> још милион</a:t>
            </a:r>
            <a:r>
              <a:rPr lang="sr-Cyrl-CS" dirty="0" smtClean="0">
                <a:solidFill>
                  <a:schemeClr val="bg1"/>
                </a:solidFill>
              </a:rPr>
              <a:t>.</a:t>
            </a:r>
            <a:endParaRPr lang="sr-Latn-CS" dirty="0">
              <a:solidFill>
                <a:schemeClr val="bg1"/>
              </a:solidFill>
            </a:endParaRPr>
          </a:p>
        </p:txBody>
      </p:sp>
      <p:pic>
        <p:nvPicPr>
          <p:cNvPr id="3" name="Picture 2" descr="presentstion2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356992"/>
            <a:ext cx="38862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aha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356992"/>
            <a:ext cx="3685735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142984"/>
            <a:ext cx="7643866" cy="508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259632" y="620688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b="1" smtClean="0">
                <a:solidFill>
                  <a:schemeClr val="bg1"/>
                </a:solidFill>
              </a:rPr>
              <a:t>Евр</a:t>
            </a:r>
            <a:r>
              <a:rPr lang="sr-Latn-CS" sz="2800" b="1" dirty="0" smtClean="0">
                <a:solidFill>
                  <a:schemeClr val="bg1"/>
                </a:solidFill>
              </a:rPr>
              <a:t>o</a:t>
            </a:r>
            <a:r>
              <a:rPr lang="x-none" sz="2800" b="1" smtClean="0">
                <a:solidFill>
                  <a:schemeClr val="bg1"/>
                </a:solidFill>
              </a:rPr>
              <a:t>па </a:t>
            </a:r>
            <a:r>
              <a:rPr lang="x-none" sz="2800" b="1" dirty="0" smtClean="0">
                <a:solidFill>
                  <a:schemeClr val="bg1"/>
                </a:solidFill>
              </a:rPr>
              <a:t>у време Наполеонових  ратова</a:t>
            </a:r>
            <a:endParaRPr lang="sr-Latn-C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655</Words>
  <Application>Microsoft Office PowerPoint</Application>
  <PresentationFormat>On-screen Show (4:3)</PresentationFormat>
  <Paragraphs>87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tema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xpuser</dc:creator>
  <cp:lastModifiedBy>Windows User</cp:lastModifiedBy>
  <cp:revision>132</cp:revision>
  <dcterms:created xsi:type="dcterms:W3CDTF">2012-01-06T16:31:58Z</dcterms:created>
  <dcterms:modified xsi:type="dcterms:W3CDTF">2018-02-19T19:17:29Z</dcterms:modified>
</cp:coreProperties>
</file>